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2" r:id="rId1"/>
  </p:sldMasterIdLst>
  <p:notesMasterIdLst>
    <p:notesMasterId r:id="rId19"/>
  </p:notesMasterIdLst>
  <p:sldIdLst>
    <p:sldId id="529" r:id="rId2"/>
    <p:sldId id="525" r:id="rId3"/>
    <p:sldId id="539" r:id="rId4"/>
    <p:sldId id="531" r:id="rId5"/>
    <p:sldId id="538" r:id="rId6"/>
    <p:sldId id="541" r:id="rId7"/>
    <p:sldId id="543" r:id="rId8"/>
    <p:sldId id="540" r:id="rId9"/>
    <p:sldId id="542" r:id="rId10"/>
    <p:sldId id="530" r:id="rId11"/>
    <p:sldId id="535" r:id="rId12"/>
    <p:sldId id="536" r:id="rId13"/>
    <p:sldId id="537" r:id="rId14"/>
    <p:sldId id="468" r:id="rId15"/>
    <p:sldId id="533" r:id="rId16"/>
    <p:sldId id="534" r:id="rId17"/>
    <p:sldId id="532" r:id="rId18"/>
  </p:sldIdLst>
  <p:sldSz cx="12192000" cy="6858000"/>
  <p:notesSz cx="6797675" cy="9926638"/>
  <p:embeddedFontLst>
    <p:embeddedFont>
      <p:font typeface="KoPubWorld돋움체 Bold" panose="020B0600000101010101" charset="-127"/>
      <p:bold r:id="rId20"/>
    </p:embeddedFont>
    <p:embeddedFont>
      <p:font typeface="KoPub돋움체 Medium" panose="020B0600000101010101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07D748-64CC-4649-8714-B97651B213B2}" v="272" dt="2022-08-10T01:40:50.4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8" autoAdjust="0"/>
    <p:restoredTop sz="95222" autoAdjust="0"/>
  </p:normalViewPr>
  <p:slideViewPr>
    <p:cSldViewPr snapToGrid="0">
      <p:cViewPr varScale="1">
        <p:scale>
          <a:sx n="118" d="100"/>
          <a:sy n="118" d="100"/>
        </p:scale>
        <p:origin x="768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3" d="100"/>
          <a:sy n="123" d="100"/>
        </p:scale>
        <p:origin x="497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ungyu kim" userId="a4f8feb4fa2eab0c" providerId="LiveId" clId="{2907D748-64CC-4649-8714-B97651B213B2}"/>
    <pc:docChg chg="undo custSel addSld delSld modSld sldOrd">
      <pc:chgData name="eungyu kim" userId="a4f8feb4fa2eab0c" providerId="LiveId" clId="{2907D748-64CC-4649-8714-B97651B213B2}" dt="2022-08-10T01:42:48.579" v="4191" actId="1076"/>
      <pc:docMkLst>
        <pc:docMk/>
      </pc:docMkLst>
      <pc:sldChg chg="addSp delSp modSp mod">
        <pc:chgData name="eungyu kim" userId="a4f8feb4fa2eab0c" providerId="LiveId" clId="{2907D748-64CC-4649-8714-B97651B213B2}" dt="2022-08-10T00:37:51.236" v="2957" actId="14100"/>
        <pc:sldMkLst>
          <pc:docMk/>
          <pc:sldMk cId="3792705050" sldId="468"/>
        </pc:sldMkLst>
        <pc:spChg chg="mod">
          <ac:chgData name="eungyu kim" userId="a4f8feb4fa2eab0c" providerId="LiveId" clId="{2907D748-64CC-4649-8714-B97651B213B2}" dt="2022-08-10T00:37:44.767" v="2956" actId="403"/>
          <ac:spMkLst>
            <pc:docMk/>
            <pc:sldMk cId="3792705050" sldId="468"/>
            <ac:spMk id="12" creationId="{98502BEC-6E8A-4A71-9FE3-F68B1DE11883}"/>
          </ac:spMkLst>
        </pc:spChg>
        <pc:spChg chg="add mod">
          <ac:chgData name="eungyu kim" userId="a4f8feb4fa2eab0c" providerId="LiveId" clId="{2907D748-64CC-4649-8714-B97651B213B2}" dt="2022-08-10T00:37:51.236" v="2957" actId="14100"/>
          <ac:spMkLst>
            <pc:docMk/>
            <pc:sldMk cId="3792705050" sldId="468"/>
            <ac:spMk id="13" creationId="{6E798EC2-86C3-8AF4-E28C-CC369AF48C3A}"/>
          </ac:spMkLst>
        </pc:spChg>
        <pc:graphicFrameChg chg="mod modGraphic">
          <ac:chgData name="eungyu kim" userId="a4f8feb4fa2eab0c" providerId="LiveId" clId="{2907D748-64CC-4649-8714-B97651B213B2}" dt="2022-07-25T00:52:49.653" v="1513" actId="20577"/>
          <ac:graphicFrameMkLst>
            <pc:docMk/>
            <pc:sldMk cId="3792705050" sldId="468"/>
            <ac:graphicFrameMk id="16" creationId="{ED9AAA63-C4D5-0CCE-BBDD-BEA22EFFF08A}"/>
          </ac:graphicFrameMkLst>
        </pc:graphicFrameChg>
        <pc:picChg chg="add del mod">
          <ac:chgData name="eungyu kim" userId="a4f8feb4fa2eab0c" providerId="LiveId" clId="{2907D748-64CC-4649-8714-B97651B213B2}" dt="2022-06-30T05:06:56.657" v="7" actId="478"/>
          <ac:picMkLst>
            <pc:docMk/>
            <pc:sldMk cId="3792705050" sldId="468"/>
            <ac:picMk id="6" creationId="{6F25B363-2611-F099-8F3A-B3C272F315EB}"/>
          </ac:picMkLst>
        </pc:picChg>
      </pc:sldChg>
      <pc:sldChg chg="addSp delSp modSp mod">
        <pc:chgData name="eungyu kim" userId="a4f8feb4fa2eab0c" providerId="LiveId" clId="{2907D748-64CC-4649-8714-B97651B213B2}" dt="2022-06-30T05:11:22.010" v="34"/>
        <pc:sldMkLst>
          <pc:docMk/>
          <pc:sldMk cId="2246080091" sldId="518"/>
        </pc:sldMkLst>
        <pc:spChg chg="add del mod">
          <ac:chgData name="eungyu kim" userId="a4f8feb4fa2eab0c" providerId="LiveId" clId="{2907D748-64CC-4649-8714-B97651B213B2}" dt="2022-06-30T05:11:14.828" v="33" actId="21"/>
          <ac:spMkLst>
            <pc:docMk/>
            <pc:sldMk cId="2246080091" sldId="518"/>
            <ac:spMk id="11" creationId="{594D1074-E137-9EAF-FA30-F1FC0DDAE654}"/>
          </ac:spMkLst>
        </pc:spChg>
        <pc:spChg chg="add mod">
          <ac:chgData name="eungyu kim" userId="a4f8feb4fa2eab0c" providerId="LiveId" clId="{2907D748-64CC-4649-8714-B97651B213B2}" dt="2022-06-30T05:11:22.010" v="34"/>
          <ac:spMkLst>
            <pc:docMk/>
            <pc:sldMk cId="2246080091" sldId="518"/>
            <ac:spMk id="13" creationId="{42093EF0-A1A2-607C-8893-73FB97D26F13}"/>
          </ac:spMkLst>
        </pc:spChg>
      </pc:sldChg>
      <pc:sldChg chg="addSp modSp">
        <pc:chgData name="eungyu kim" userId="a4f8feb4fa2eab0c" providerId="LiveId" clId="{2907D748-64CC-4649-8714-B97651B213B2}" dt="2022-06-30T05:11:24.931" v="35"/>
        <pc:sldMkLst>
          <pc:docMk/>
          <pc:sldMk cId="914469795" sldId="519"/>
        </pc:sldMkLst>
        <pc:spChg chg="add mod">
          <ac:chgData name="eungyu kim" userId="a4f8feb4fa2eab0c" providerId="LiveId" clId="{2907D748-64CC-4649-8714-B97651B213B2}" dt="2022-06-30T05:11:24.931" v="35"/>
          <ac:spMkLst>
            <pc:docMk/>
            <pc:sldMk cId="914469795" sldId="519"/>
            <ac:spMk id="9" creationId="{8ABF979D-62F6-D4BD-F372-5505DEA2A331}"/>
          </ac:spMkLst>
        </pc:spChg>
      </pc:sldChg>
      <pc:sldChg chg="addSp modSp mod">
        <pc:chgData name="eungyu kim" userId="a4f8feb4fa2eab0c" providerId="LiveId" clId="{2907D748-64CC-4649-8714-B97651B213B2}" dt="2022-06-30T05:11:28.007" v="36"/>
        <pc:sldMkLst>
          <pc:docMk/>
          <pc:sldMk cId="187535307" sldId="520"/>
        </pc:sldMkLst>
        <pc:spChg chg="mod">
          <ac:chgData name="eungyu kim" userId="a4f8feb4fa2eab0c" providerId="LiveId" clId="{2907D748-64CC-4649-8714-B97651B213B2}" dt="2022-06-30T05:07:49.639" v="15"/>
          <ac:spMkLst>
            <pc:docMk/>
            <pc:sldMk cId="187535307" sldId="520"/>
            <ac:spMk id="4" creationId="{DBC442D9-1BE5-4862-B9C4-0ACCEBBFFDED}"/>
          </ac:spMkLst>
        </pc:spChg>
        <pc:spChg chg="add mod">
          <ac:chgData name="eungyu kim" userId="a4f8feb4fa2eab0c" providerId="LiveId" clId="{2907D748-64CC-4649-8714-B97651B213B2}" dt="2022-06-30T05:11:28.007" v="36"/>
          <ac:spMkLst>
            <pc:docMk/>
            <pc:sldMk cId="187535307" sldId="520"/>
            <ac:spMk id="10" creationId="{9CF749D2-267D-C32F-2F12-27AEC1187D70}"/>
          </ac:spMkLst>
        </pc:spChg>
      </pc:sldChg>
      <pc:sldChg chg="addSp delSp modSp add mod">
        <pc:chgData name="eungyu kim" userId="a4f8feb4fa2eab0c" providerId="LiveId" clId="{2907D748-64CC-4649-8714-B97651B213B2}" dt="2022-07-25T05:40:31.990" v="1571" actId="20577"/>
        <pc:sldMkLst>
          <pc:docMk/>
          <pc:sldMk cId="212720679" sldId="521"/>
        </pc:sldMkLst>
        <pc:spChg chg="mod">
          <ac:chgData name="eungyu kim" userId="a4f8feb4fa2eab0c" providerId="LiveId" clId="{2907D748-64CC-4649-8714-B97651B213B2}" dt="2022-07-01T07:44:33.621" v="366"/>
          <ac:spMkLst>
            <pc:docMk/>
            <pc:sldMk cId="212720679" sldId="521"/>
            <ac:spMk id="4" creationId="{DBC442D9-1BE5-4862-B9C4-0ACCEBBFFDED}"/>
          </ac:spMkLst>
        </pc:spChg>
        <pc:spChg chg="mod">
          <ac:chgData name="eungyu kim" userId="a4f8feb4fa2eab0c" providerId="LiveId" clId="{2907D748-64CC-4649-8714-B97651B213B2}" dt="2022-07-01T07:44:48.416" v="370" actId="20577"/>
          <ac:spMkLst>
            <pc:docMk/>
            <pc:sldMk cId="212720679" sldId="521"/>
            <ac:spMk id="10" creationId="{9CF749D2-267D-C32F-2F12-27AEC1187D70}"/>
          </ac:spMkLst>
        </pc:spChg>
        <pc:spChg chg="mod">
          <ac:chgData name="eungyu kim" userId="a4f8feb4fa2eab0c" providerId="LiveId" clId="{2907D748-64CC-4649-8714-B97651B213B2}" dt="2022-06-30T05:20:22.459" v="144" actId="20577"/>
          <ac:spMkLst>
            <pc:docMk/>
            <pc:sldMk cId="212720679" sldId="521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7-25T05:40:31.990" v="1571" actId="20577"/>
          <ac:graphicFrameMkLst>
            <pc:docMk/>
            <pc:sldMk cId="212720679" sldId="521"/>
            <ac:graphicFrameMk id="16" creationId="{ED9AAA63-C4D5-0CCE-BBDD-BEA22EFFF08A}"/>
          </ac:graphicFrameMkLst>
        </pc:graphicFrameChg>
        <pc:picChg chg="add del mod">
          <ac:chgData name="eungyu kim" userId="a4f8feb4fa2eab0c" providerId="LiveId" clId="{2907D748-64CC-4649-8714-B97651B213B2}" dt="2022-07-01T07:43:10.558" v="204" actId="478"/>
          <ac:picMkLst>
            <pc:docMk/>
            <pc:sldMk cId="212720679" sldId="521"/>
            <ac:picMk id="3" creationId="{46015F67-71BE-0D4C-859E-C49BCC8A258D}"/>
          </ac:picMkLst>
        </pc:picChg>
        <pc:picChg chg="add mod">
          <ac:chgData name="eungyu kim" userId="a4f8feb4fa2eab0c" providerId="LiveId" clId="{2907D748-64CC-4649-8714-B97651B213B2}" dt="2022-07-04T01:15:51.337" v="554" actId="1076"/>
          <ac:picMkLst>
            <pc:docMk/>
            <pc:sldMk cId="212720679" sldId="521"/>
            <ac:picMk id="3" creationId="{779404BF-6307-0E9A-B6E6-16D565D60552}"/>
          </ac:picMkLst>
        </pc:picChg>
        <pc:picChg chg="add mod">
          <ac:chgData name="eungyu kim" userId="a4f8feb4fa2eab0c" providerId="LiveId" clId="{2907D748-64CC-4649-8714-B97651B213B2}" dt="2022-07-04T01:15:59.423" v="555" actId="1076"/>
          <ac:picMkLst>
            <pc:docMk/>
            <pc:sldMk cId="212720679" sldId="521"/>
            <ac:picMk id="6" creationId="{A3AF0661-C13F-AF3B-3F00-65C7E4826320}"/>
          </ac:picMkLst>
        </pc:picChg>
        <pc:picChg chg="del">
          <ac:chgData name="eungyu kim" userId="a4f8feb4fa2eab0c" providerId="LiveId" clId="{2907D748-64CC-4649-8714-B97651B213B2}" dt="2022-06-30T05:20:44.068" v="203" actId="478"/>
          <ac:picMkLst>
            <pc:docMk/>
            <pc:sldMk cId="212720679" sldId="521"/>
            <ac:picMk id="6" creationId="{EE516BB8-F151-8FB7-2A74-B2B185859B05}"/>
          </ac:picMkLst>
        </pc:picChg>
        <pc:picChg chg="add mod">
          <ac:chgData name="eungyu kim" userId="a4f8feb4fa2eab0c" providerId="LiveId" clId="{2907D748-64CC-4649-8714-B97651B213B2}" dt="2022-07-04T01:16:01.424" v="556" actId="1076"/>
          <ac:picMkLst>
            <pc:docMk/>
            <pc:sldMk cId="212720679" sldId="521"/>
            <ac:picMk id="9" creationId="{13F31C73-A225-7E53-5CE1-0AA90E4C98DD}"/>
          </ac:picMkLst>
        </pc:picChg>
        <pc:picChg chg="del">
          <ac:chgData name="eungyu kim" userId="a4f8feb4fa2eab0c" providerId="LiveId" clId="{2907D748-64CC-4649-8714-B97651B213B2}" dt="2022-06-30T05:19:16.283" v="38" actId="478"/>
          <ac:picMkLst>
            <pc:docMk/>
            <pc:sldMk cId="212720679" sldId="521"/>
            <ac:picMk id="9" creationId="{25B2656A-EFAD-CBB4-9FE3-4FEF64D89F52}"/>
          </ac:picMkLst>
        </pc:picChg>
      </pc:sldChg>
      <pc:sldChg chg="addSp delSp modSp add mod">
        <pc:chgData name="eungyu kim" userId="a4f8feb4fa2eab0c" providerId="LiveId" clId="{2907D748-64CC-4649-8714-B97651B213B2}" dt="2022-07-04T02:33:56.864" v="902" actId="20577"/>
        <pc:sldMkLst>
          <pc:docMk/>
          <pc:sldMk cId="2241886491" sldId="522"/>
        </pc:sldMkLst>
        <pc:spChg chg="mod">
          <ac:chgData name="eungyu kim" userId="a4f8feb4fa2eab0c" providerId="LiveId" clId="{2907D748-64CC-4649-8714-B97651B213B2}" dt="2022-07-04T01:18:55.013" v="633"/>
          <ac:spMkLst>
            <pc:docMk/>
            <pc:sldMk cId="2241886491" sldId="522"/>
            <ac:spMk id="4" creationId="{DBC442D9-1BE5-4862-B9C4-0ACCEBBFFDED}"/>
          </ac:spMkLst>
        </pc:spChg>
        <pc:spChg chg="mod">
          <ac:chgData name="eungyu kim" userId="a4f8feb4fa2eab0c" providerId="LiveId" clId="{2907D748-64CC-4649-8714-B97651B213B2}" dt="2022-07-04T01:19:41.175" v="750" actId="20577"/>
          <ac:spMkLst>
            <pc:docMk/>
            <pc:sldMk cId="2241886491" sldId="522"/>
            <ac:spMk id="10" creationId="{9CF749D2-267D-C32F-2F12-27AEC1187D70}"/>
          </ac:spMkLst>
        </pc:spChg>
        <pc:spChg chg="mod">
          <ac:chgData name="eungyu kim" userId="a4f8feb4fa2eab0c" providerId="LiveId" clId="{2907D748-64CC-4649-8714-B97651B213B2}" dt="2022-07-04T01:19:33.684" v="748" actId="20577"/>
          <ac:spMkLst>
            <pc:docMk/>
            <pc:sldMk cId="2241886491" sldId="522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7-04T02:33:56.864" v="902" actId="20577"/>
          <ac:graphicFrameMkLst>
            <pc:docMk/>
            <pc:sldMk cId="2241886491" sldId="522"/>
            <ac:graphicFrameMk id="16" creationId="{ED9AAA63-C4D5-0CCE-BBDD-BEA22EFFF08A}"/>
          </ac:graphicFrameMkLst>
        </pc:graphicFrameChg>
        <pc:picChg chg="del">
          <ac:chgData name="eungyu kim" userId="a4f8feb4fa2eab0c" providerId="LiveId" clId="{2907D748-64CC-4649-8714-B97651B213B2}" dt="2022-07-04T01:24:26.510" v="765" actId="478"/>
          <ac:picMkLst>
            <pc:docMk/>
            <pc:sldMk cId="2241886491" sldId="522"/>
            <ac:picMk id="3" creationId="{779404BF-6307-0E9A-B6E6-16D565D60552}"/>
          </ac:picMkLst>
        </pc:picChg>
        <pc:picChg chg="del">
          <ac:chgData name="eungyu kim" userId="a4f8feb4fa2eab0c" providerId="LiveId" clId="{2907D748-64CC-4649-8714-B97651B213B2}" dt="2022-07-04T01:23:51.415" v="759" actId="478"/>
          <ac:picMkLst>
            <pc:docMk/>
            <pc:sldMk cId="2241886491" sldId="522"/>
            <ac:picMk id="6" creationId="{A3AF0661-C13F-AF3B-3F00-65C7E4826320}"/>
          </ac:picMkLst>
        </pc:picChg>
        <pc:picChg chg="add mod">
          <ac:chgData name="eungyu kim" userId="a4f8feb4fa2eab0c" providerId="LiveId" clId="{2907D748-64CC-4649-8714-B97651B213B2}" dt="2022-07-04T02:33:17.988" v="875" actId="1076"/>
          <ac:picMkLst>
            <pc:docMk/>
            <pc:sldMk cId="2241886491" sldId="522"/>
            <ac:picMk id="7" creationId="{3235D4C9-301E-1DFF-C32C-18EAA483F024}"/>
          </ac:picMkLst>
        </pc:picChg>
        <pc:picChg chg="del">
          <ac:chgData name="eungyu kim" userId="a4f8feb4fa2eab0c" providerId="LiveId" clId="{2907D748-64CC-4649-8714-B97651B213B2}" dt="2022-07-04T01:24:25.272" v="764" actId="478"/>
          <ac:picMkLst>
            <pc:docMk/>
            <pc:sldMk cId="2241886491" sldId="522"/>
            <ac:picMk id="9" creationId="{13F31C73-A225-7E53-5CE1-0AA90E4C98DD}"/>
          </ac:picMkLst>
        </pc:picChg>
        <pc:picChg chg="add mod">
          <ac:chgData name="eungyu kim" userId="a4f8feb4fa2eab0c" providerId="LiveId" clId="{2907D748-64CC-4649-8714-B97651B213B2}" dt="2022-07-04T02:33:27.956" v="878" actId="14100"/>
          <ac:picMkLst>
            <pc:docMk/>
            <pc:sldMk cId="2241886491" sldId="522"/>
            <ac:picMk id="11" creationId="{22AAA0E0-4B8C-CD9F-86CF-AB3C0E9ED823}"/>
          </ac:picMkLst>
        </pc:picChg>
      </pc:sldChg>
      <pc:sldChg chg="add del">
        <pc:chgData name="eungyu kim" userId="a4f8feb4fa2eab0c" providerId="LiveId" clId="{2907D748-64CC-4649-8714-B97651B213B2}" dt="2022-07-04T00:41:33.637" v="372" actId="2696"/>
        <pc:sldMkLst>
          <pc:docMk/>
          <pc:sldMk cId="2862729994" sldId="522"/>
        </pc:sldMkLst>
      </pc:sldChg>
      <pc:sldChg chg="addSp delSp modSp add mod">
        <pc:chgData name="eungyu kim" userId="a4f8feb4fa2eab0c" providerId="LiveId" clId="{2907D748-64CC-4649-8714-B97651B213B2}" dt="2022-08-10T01:42:48.579" v="4191" actId="1076"/>
        <pc:sldMkLst>
          <pc:docMk/>
          <pc:sldMk cId="4210975012" sldId="523"/>
        </pc:sldMkLst>
        <pc:spChg chg="mod">
          <ac:chgData name="eungyu kim" userId="a4f8feb4fa2eab0c" providerId="LiveId" clId="{2907D748-64CC-4649-8714-B97651B213B2}" dt="2022-07-04T02:35:02.015" v="930"/>
          <ac:spMkLst>
            <pc:docMk/>
            <pc:sldMk cId="4210975012" sldId="523"/>
            <ac:spMk id="4" creationId="{DBC442D9-1BE5-4862-B9C4-0ACCEBBFFDED}"/>
          </ac:spMkLst>
        </pc:spChg>
        <pc:spChg chg="mod">
          <ac:chgData name="eungyu kim" userId="a4f8feb4fa2eab0c" providerId="LiveId" clId="{2907D748-64CC-4649-8714-B97651B213B2}" dt="2022-07-04T02:35:31.266" v="998" actId="20577"/>
          <ac:spMkLst>
            <pc:docMk/>
            <pc:sldMk cId="4210975012" sldId="523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7-25T08:31:35.143" v="1907"/>
          <ac:graphicFrameMkLst>
            <pc:docMk/>
            <pc:sldMk cId="4210975012" sldId="523"/>
            <ac:graphicFrameMk id="16" creationId="{ED9AAA63-C4D5-0CCE-BBDD-BEA22EFFF08A}"/>
          </ac:graphicFrameMkLst>
        </pc:graphicFrameChg>
        <pc:picChg chg="add mod">
          <ac:chgData name="eungyu kim" userId="a4f8feb4fa2eab0c" providerId="LiveId" clId="{2907D748-64CC-4649-8714-B97651B213B2}" dt="2022-07-04T02:37:54.859" v="1031" actId="1076"/>
          <ac:picMkLst>
            <pc:docMk/>
            <pc:sldMk cId="4210975012" sldId="523"/>
            <ac:picMk id="3" creationId="{5BE76332-D3AD-E5CC-65B6-858D0C7B8B3B}"/>
          </ac:picMkLst>
        </pc:picChg>
        <pc:picChg chg="add mod">
          <ac:chgData name="eungyu kim" userId="a4f8feb4fa2eab0c" providerId="LiveId" clId="{2907D748-64CC-4649-8714-B97651B213B2}" dt="2022-08-10T01:42:48.579" v="4191" actId="1076"/>
          <ac:picMkLst>
            <pc:docMk/>
            <pc:sldMk cId="4210975012" sldId="523"/>
            <ac:picMk id="6" creationId="{C01B27F8-59A0-B863-83CA-802032CFA215}"/>
          </ac:picMkLst>
        </pc:picChg>
        <pc:picChg chg="del">
          <ac:chgData name="eungyu kim" userId="a4f8feb4fa2eab0c" providerId="LiveId" clId="{2907D748-64CC-4649-8714-B97651B213B2}" dt="2022-07-04T02:35:47.461" v="1024" actId="478"/>
          <ac:picMkLst>
            <pc:docMk/>
            <pc:sldMk cId="4210975012" sldId="523"/>
            <ac:picMk id="7" creationId="{3235D4C9-301E-1DFF-C32C-18EAA483F024}"/>
          </ac:picMkLst>
        </pc:picChg>
        <pc:picChg chg="del">
          <ac:chgData name="eungyu kim" userId="a4f8feb4fa2eab0c" providerId="LiveId" clId="{2907D748-64CC-4649-8714-B97651B213B2}" dt="2022-07-04T02:35:48.136" v="1025" actId="478"/>
          <ac:picMkLst>
            <pc:docMk/>
            <pc:sldMk cId="4210975012" sldId="523"/>
            <ac:picMk id="11" creationId="{22AAA0E0-4B8C-CD9F-86CF-AB3C0E9ED823}"/>
          </ac:picMkLst>
        </pc:picChg>
      </pc:sldChg>
      <pc:sldChg chg="addSp delSp modSp add mod">
        <pc:chgData name="eungyu kim" userId="a4f8feb4fa2eab0c" providerId="LiveId" clId="{2907D748-64CC-4649-8714-B97651B213B2}" dt="2022-07-25T08:52:52.110" v="2003" actId="20577"/>
        <pc:sldMkLst>
          <pc:docMk/>
          <pc:sldMk cId="2088310541" sldId="524"/>
        </pc:sldMkLst>
        <pc:spChg chg="mod">
          <ac:chgData name="eungyu kim" userId="a4f8feb4fa2eab0c" providerId="LiveId" clId="{2907D748-64CC-4649-8714-B97651B213B2}" dt="2022-07-25T08:30:16.350" v="1666" actId="20577"/>
          <ac:spMkLst>
            <pc:docMk/>
            <pc:sldMk cId="2088310541" sldId="524"/>
            <ac:spMk id="4" creationId="{DBC442D9-1BE5-4862-B9C4-0ACCEBBFFDED}"/>
          </ac:spMkLst>
        </pc:spChg>
        <pc:spChg chg="mod">
          <ac:chgData name="eungyu kim" userId="a4f8feb4fa2eab0c" providerId="LiveId" clId="{2907D748-64CC-4649-8714-B97651B213B2}" dt="2022-07-25T08:30:09.473" v="1628"/>
          <ac:spMkLst>
            <pc:docMk/>
            <pc:sldMk cId="2088310541" sldId="524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7-25T08:52:52.110" v="2003" actId="20577"/>
          <ac:graphicFrameMkLst>
            <pc:docMk/>
            <pc:sldMk cId="2088310541" sldId="524"/>
            <ac:graphicFrameMk id="16" creationId="{ED9AAA63-C4D5-0CCE-BBDD-BEA22EFFF08A}"/>
          </ac:graphicFrameMkLst>
        </pc:graphicFrameChg>
        <pc:picChg chg="del">
          <ac:chgData name="eungyu kim" userId="a4f8feb4fa2eab0c" providerId="LiveId" clId="{2907D748-64CC-4649-8714-B97651B213B2}" dt="2022-07-20T07:16:16.450" v="1033" actId="478"/>
          <ac:picMkLst>
            <pc:docMk/>
            <pc:sldMk cId="2088310541" sldId="524"/>
            <ac:picMk id="3" creationId="{5BE76332-D3AD-E5CC-65B6-858D0C7B8B3B}"/>
          </ac:picMkLst>
        </pc:picChg>
        <pc:picChg chg="add mod">
          <ac:chgData name="eungyu kim" userId="a4f8feb4fa2eab0c" providerId="LiveId" clId="{2907D748-64CC-4649-8714-B97651B213B2}" dt="2022-07-25T08:29:38.331" v="1587" actId="1076"/>
          <ac:picMkLst>
            <pc:docMk/>
            <pc:sldMk cId="2088310541" sldId="524"/>
            <ac:picMk id="3" creationId="{C8463D8D-CA5C-5F4B-CFB7-B2C7C182F087}"/>
          </ac:picMkLst>
        </pc:picChg>
        <pc:picChg chg="add del mod">
          <ac:chgData name="eungyu kim" userId="a4f8feb4fa2eab0c" providerId="LiveId" clId="{2907D748-64CC-4649-8714-B97651B213B2}" dt="2022-07-20T07:17:10.781" v="1044" actId="21"/>
          <ac:picMkLst>
            <pc:docMk/>
            <pc:sldMk cId="2088310541" sldId="524"/>
            <ac:picMk id="6" creationId="{ED7D00AF-28A9-FA3A-25A8-13910422B857}"/>
          </ac:picMkLst>
        </pc:picChg>
        <pc:picChg chg="add del mod">
          <ac:chgData name="eungyu kim" userId="a4f8feb4fa2eab0c" providerId="LiveId" clId="{2907D748-64CC-4649-8714-B97651B213B2}" dt="2022-07-25T08:29:00.770" v="1572" actId="478"/>
          <ac:picMkLst>
            <pc:docMk/>
            <pc:sldMk cId="2088310541" sldId="524"/>
            <ac:picMk id="8" creationId="{BB57BCA9-9E20-FD1F-D6FC-BAF2FAE3A0A2}"/>
          </ac:picMkLst>
        </pc:picChg>
        <pc:picChg chg="add del mod">
          <ac:chgData name="eungyu kim" userId="a4f8feb4fa2eab0c" providerId="LiveId" clId="{2907D748-64CC-4649-8714-B97651B213B2}" dt="2022-07-25T08:29:06.626" v="1574" actId="478"/>
          <ac:picMkLst>
            <pc:docMk/>
            <pc:sldMk cId="2088310541" sldId="524"/>
            <ac:picMk id="11" creationId="{2BE3E03C-925B-ED20-62FA-2EAD98FAD038}"/>
          </ac:picMkLst>
        </pc:picChg>
        <pc:picChg chg="add del mod">
          <ac:chgData name="eungyu kim" userId="a4f8feb4fa2eab0c" providerId="LiveId" clId="{2907D748-64CC-4649-8714-B97651B213B2}" dt="2022-07-25T08:29:04.297" v="1573" actId="478"/>
          <ac:picMkLst>
            <pc:docMk/>
            <pc:sldMk cId="2088310541" sldId="524"/>
            <ac:picMk id="14" creationId="{A723F31C-0745-A786-6471-FF6BB4AD4436}"/>
          </ac:picMkLst>
        </pc:picChg>
      </pc:sldChg>
      <pc:sldChg chg="addSp delSp modSp new mod">
        <pc:chgData name="eungyu kim" userId="a4f8feb4fa2eab0c" providerId="LiveId" clId="{2907D748-64CC-4649-8714-B97651B213B2}" dt="2022-07-28T04:53:40.798" v="2184"/>
        <pc:sldMkLst>
          <pc:docMk/>
          <pc:sldMk cId="2336351421" sldId="525"/>
        </pc:sldMkLst>
        <pc:spChg chg="add mod">
          <ac:chgData name="eungyu kim" userId="a4f8feb4fa2eab0c" providerId="LiveId" clId="{2907D748-64CC-4649-8714-B97651B213B2}" dt="2022-07-28T02:59:30.816" v="2103" actId="20577"/>
          <ac:spMkLst>
            <pc:docMk/>
            <pc:sldMk cId="2336351421" sldId="525"/>
            <ac:spMk id="5" creationId="{32F987E7-35F1-EAD0-6269-81911BC2B64A}"/>
          </ac:spMkLst>
        </pc:spChg>
        <pc:graphicFrameChg chg="add mod modGraphic">
          <ac:chgData name="eungyu kim" userId="a4f8feb4fa2eab0c" providerId="LiveId" clId="{2907D748-64CC-4649-8714-B97651B213B2}" dt="2022-07-28T04:53:40.798" v="2184"/>
          <ac:graphicFrameMkLst>
            <pc:docMk/>
            <pc:sldMk cId="2336351421" sldId="525"/>
            <ac:graphicFrameMk id="2" creationId="{1E13E9CD-9435-8FE0-5F45-F46712DD9EAB}"/>
          </ac:graphicFrameMkLst>
        </pc:graphicFrameChg>
        <pc:picChg chg="add del">
          <ac:chgData name="eungyu kim" userId="a4f8feb4fa2eab0c" providerId="LiveId" clId="{2907D748-64CC-4649-8714-B97651B213B2}" dt="2022-07-28T02:59:13.174" v="2078" actId="478"/>
          <ac:picMkLst>
            <pc:docMk/>
            <pc:sldMk cId="2336351421" sldId="525"/>
            <ac:picMk id="4" creationId="{4D960222-1026-787C-4384-F3987A4317B8}"/>
          </ac:picMkLst>
        </pc:picChg>
      </pc:sldChg>
      <pc:sldChg chg="addSp delSp modSp add mod">
        <pc:chgData name="eungyu kim" userId="a4f8feb4fa2eab0c" providerId="LiveId" clId="{2907D748-64CC-4649-8714-B97651B213B2}" dt="2022-08-10T00:52:02.303" v="3466" actId="20577"/>
        <pc:sldMkLst>
          <pc:docMk/>
          <pc:sldMk cId="2921839145" sldId="526"/>
        </pc:sldMkLst>
        <pc:spChg chg="mod">
          <ac:chgData name="eungyu kim" userId="a4f8feb4fa2eab0c" providerId="LiveId" clId="{2907D748-64CC-4649-8714-B97651B213B2}" dt="2022-08-10T00:17:19.241" v="2223"/>
          <ac:spMkLst>
            <pc:docMk/>
            <pc:sldMk cId="2921839145" sldId="526"/>
            <ac:spMk id="4" creationId="{DBC442D9-1BE5-4862-B9C4-0ACCEBBFFDED}"/>
          </ac:spMkLst>
        </pc:spChg>
        <pc:spChg chg="mod">
          <ac:chgData name="eungyu kim" userId="a4f8feb4fa2eab0c" providerId="LiveId" clId="{2907D748-64CC-4649-8714-B97651B213B2}" dt="2022-08-10T00:37:28.454" v="2954"/>
          <ac:spMkLst>
            <pc:docMk/>
            <pc:sldMk cId="2921839145" sldId="526"/>
            <ac:spMk id="12" creationId="{98502BEC-6E8A-4A71-9FE3-F68B1DE11883}"/>
          </ac:spMkLst>
        </pc:spChg>
        <pc:spChg chg="mod">
          <ac:chgData name="eungyu kim" userId="a4f8feb4fa2eab0c" providerId="LiveId" clId="{2907D748-64CC-4649-8714-B97651B213B2}" dt="2022-08-10T00:29:51.092" v="2847" actId="20577"/>
          <ac:spMkLst>
            <pc:docMk/>
            <pc:sldMk cId="2921839145" sldId="526"/>
            <ac:spMk id="13" creationId="{6E798EC2-86C3-8AF4-E28C-CC369AF48C3A}"/>
          </ac:spMkLst>
        </pc:spChg>
        <pc:spChg chg="mod">
          <ac:chgData name="eungyu kim" userId="a4f8feb4fa2eab0c" providerId="LiveId" clId="{2907D748-64CC-4649-8714-B97651B213B2}" dt="2022-08-10T00:18:01.777" v="2283" actId="20577"/>
          <ac:spMkLst>
            <pc:docMk/>
            <pc:sldMk cId="2921839145" sldId="526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8-10T00:52:02.303" v="3466" actId="20577"/>
          <ac:graphicFrameMkLst>
            <pc:docMk/>
            <pc:sldMk cId="2921839145" sldId="526"/>
            <ac:graphicFrameMk id="16" creationId="{ED9AAA63-C4D5-0CCE-BBDD-BEA22EFFF08A}"/>
          </ac:graphicFrameMkLst>
        </pc:graphicFrameChg>
        <pc:picChg chg="del">
          <ac:chgData name="eungyu kim" userId="a4f8feb4fa2eab0c" providerId="LiveId" clId="{2907D748-64CC-4649-8714-B97651B213B2}" dt="2022-08-10T00:18:35.026" v="2286" actId="478"/>
          <ac:picMkLst>
            <pc:docMk/>
            <pc:sldMk cId="2921839145" sldId="526"/>
            <ac:picMk id="3" creationId="{1AE91493-8D46-44DC-8B60-132A03D3DCDE}"/>
          </ac:picMkLst>
        </pc:picChg>
        <pc:picChg chg="add del mod">
          <ac:chgData name="eungyu kim" userId="a4f8feb4fa2eab0c" providerId="LiveId" clId="{2907D748-64CC-4649-8714-B97651B213B2}" dt="2022-08-10T00:50:38.214" v="3252" actId="478"/>
          <ac:picMkLst>
            <pc:docMk/>
            <pc:sldMk cId="2921839145" sldId="526"/>
            <ac:picMk id="6" creationId="{A3F744D9-DADB-4227-CDBC-B19459D67487}"/>
          </ac:picMkLst>
        </pc:picChg>
        <pc:picChg chg="del">
          <ac:chgData name="eungyu kim" userId="a4f8feb4fa2eab0c" providerId="LiveId" clId="{2907D748-64CC-4649-8714-B97651B213B2}" dt="2022-08-10T00:18:37.386" v="2287" actId="478"/>
          <ac:picMkLst>
            <pc:docMk/>
            <pc:sldMk cId="2921839145" sldId="526"/>
            <ac:picMk id="7" creationId="{702C9939-8199-61D1-C447-9ACA5F9550F7}"/>
          </ac:picMkLst>
        </pc:picChg>
        <pc:picChg chg="add del mod">
          <ac:chgData name="eungyu kim" userId="a4f8feb4fa2eab0c" providerId="LiveId" clId="{2907D748-64CC-4649-8714-B97651B213B2}" dt="2022-08-10T00:50:38.214" v="3252" actId="478"/>
          <ac:picMkLst>
            <pc:docMk/>
            <pc:sldMk cId="2921839145" sldId="526"/>
            <ac:picMk id="9" creationId="{A1F26C60-21E6-069D-8AD3-7023F57E0C60}"/>
          </ac:picMkLst>
        </pc:picChg>
        <pc:picChg chg="del">
          <ac:chgData name="eungyu kim" userId="a4f8feb4fa2eab0c" providerId="LiveId" clId="{2907D748-64CC-4649-8714-B97651B213B2}" dt="2022-08-10T00:18:30.767" v="2285" actId="478"/>
          <ac:picMkLst>
            <pc:docMk/>
            <pc:sldMk cId="2921839145" sldId="526"/>
            <ac:picMk id="11" creationId="{7B8EE83E-08F0-9B69-7B22-E3D0FC409A36}"/>
          </ac:picMkLst>
        </pc:picChg>
        <pc:picChg chg="del">
          <ac:chgData name="eungyu kim" userId="a4f8feb4fa2eab0c" providerId="LiveId" clId="{2907D748-64CC-4649-8714-B97651B213B2}" dt="2022-08-10T00:18:28.275" v="2284" actId="478"/>
          <ac:picMkLst>
            <pc:docMk/>
            <pc:sldMk cId="2921839145" sldId="526"/>
            <ac:picMk id="14" creationId="{DA3355BD-F08D-F1AC-A349-E4D0A22A3752}"/>
          </ac:picMkLst>
        </pc:picChg>
        <pc:picChg chg="add del mod">
          <ac:chgData name="eungyu kim" userId="a4f8feb4fa2eab0c" providerId="LiveId" clId="{2907D748-64CC-4649-8714-B97651B213B2}" dt="2022-08-10T00:50:38.214" v="3252" actId="478"/>
          <ac:picMkLst>
            <pc:docMk/>
            <pc:sldMk cId="2921839145" sldId="526"/>
            <ac:picMk id="15" creationId="{18A9B27E-5765-7B3F-BCBE-46398350C92D}"/>
          </ac:picMkLst>
        </pc:picChg>
        <pc:picChg chg="add mod">
          <ac:chgData name="eungyu kim" userId="a4f8feb4fa2eab0c" providerId="LiveId" clId="{2907D748-64CC-4649-8714-B97651B213B2}" dt="2022-08-10T00:51:01.413" v="3255" actId="14100"/>
          <ac:picMkLst>
            <pc:docMk/>
            <pc:sldMk cId="2921839145" sldId="526"/>
            <ac:picMk id="18" creationId="{8134A1B0-B756-DBA4-64AF-BA041B0DD0C6}"/>
          </ac:picMkLst>
        </pc:picChg>
      </pc:sldChg>
      <pc:sldChg chg="addSp delSp modSp add mod ord">
        <pc:chgData name="eungyu kim" userId="a4f8feb4fa2eab0c" providerId="LiveId" clId="{2907D748-64CC-4649-8714-B97651B213B2}" dt="2022-08-10T00:50:24.806" v="3251" actId="1076"/>
        <pc:sldMkLst>
          <pc:docMk/>
          <pc:sldMk cId="3809369944" sldId="527"/>
        </pc:sldMkLst>
        <pc:graphicFrameChg chg="mod modGraphic">
          <ac:chgData name="eungyu kim" userId="a4f8feb4fa2eab0c" providerId="LiveId" clId="{2907D748-64CC-4649-8714-B97651B213B2}" dt="2022-08-10T00:50:21.476" v="3249"/>
          <ac:graphicFrameMkLst>
            <pc:docMk/>
            <pc:sldMk cId="3809369944" sldId="527"/>
            <ac:graphicFrameMk id="16" creationId="{ED9AAA63-C4D5-0CCE-BBDD-BEA22EFFF08A}"/>
          </ac:graphicFrameMkLst>
        </pc:graphicFrameChg>
        <pc:picChg chg="add mod">
          <ac:chgData name="eungyu kim" userId="a4f8feb4fa2eab0c" providerId="LiveId" clId="{2907D748-64CC-4649-8714-B97651B213B2}" dt="2022-08-10T00:49:51.539" v="3238" actId="14100"/>
          <ac:picMkLst>
            <pc:docMk/>
            <pc:sldMk cId="3809369944" sldId="527"/>
            <ac:picMk id="3" creationId="{C7CA88AF-8F6C-3333-B740-E996D05530F8}"/>
          </ac:picMkLst>
        </pc:picChg>
        <pc:picChg chg="del">
          <ac:chgData name="eungyu kim" userId="a4f8feb4fa2eab0c" providerId="LiveId" clId="{2907D748-64CC-4649-8714-B97651B213B2}" dt="2022-08-10T00:40:46.449" v="3143" actId="478"/>
          <ac:picMkLst>
            <pc:docMk/>
            <pc:sldMk cId="3809369944" sldId="527"/>
            <ac:picMk id="6" creationId="{A3F744D9-DADB-4227-CDBC-B19459D67487}"/>
          </ac:picMkLst>
        </pc:picChg>
        <pc:picChg chg="add mod">
          <ac:chgData name="eungyu kim" userId="a4f8feb4fa2eab0c" providerId="LiveId" clId="{2907D748-64CC-4649-8714-B97651B213B2}" dt="2022-08-10T00:50:24.806" v="3251" actId="1076"/>
          <ac:picMkLst>
            <pc:docMk/>
            <pc:sldMk cId="3809369944" sldId="527"/>
            <ac:picMk id="8" creationId="{7F4E7BDE-8E55-8ECB-0A88-F4D12BF268AB}"/>
          </ac:picMkLst>
        </pc:picChg>
        <pc:picChg chg="del">
          <ac:chgData name="eungyu kim" userId="a4f8feb4fa2eab0c" providerId="LiveId" clId="{2907D748-64CC-4649-8714-B97651B213B2}" dt="2022-08-10T00:40:46.754" v="3144" actId="478"/>
          <ac:picMkLst>
            <pc:docMk/>
            <pc:sldMk cId="3809369944" sldId="527"/>
            <ac:picMk id="9" creationId="{A1F26C60-21E6-069D-8AD3-7023F57E0C60}"/>
          </ac:picMkLst>
        </pc:picChg>
        <pc:picChg chg="add mod">
          <ac:chgData name="eungyu kim" userId="a4f8feb4fa2eab0c" providerId="LiveId" clId="{2907D748-64CC-4649-8714-B97651B213B2}" dt="2022-08-10T00:50:22.882" v="3250" actId="1076"/>
          <ac:picMkLst>
            <pc:docMk/>
            <pc:sldMk cId="3809369944" sldId="527"/>
            <ac:picMk id="11" creationId="{FB7822B8-268A-FA7F-A29A-81499F715017}"/>
          </ac:picMkLst>
        </pc:picChg>
        <pc:picChg chg="del">
          <ac:chgData name="eungyu kim" userId="a4f8feb4fa2eab0c" providerId="LiveId" clId="{2907D748-64CC-4649-8714-B97651B213B2}" dt="2022-08-10T00:40:47.229" v="3145" actId="478"/>
          <ac:picMkLst>
            <pc:docMk/>
            <pc:sldMk cId="3809369944" sldId="527"/>
            <ac:picMk id="15" creationId="{18A9B27E-5765-7B3F-BCBE-46398350C92D}"/>
          </ac:picMkLst>
        </pc:picChg>
      </pc:sldChg>
      <pc:sldChg chg="addSp delSp modSp add mod">
        <pc:chgData name="eungyu kim" userId="a4f8feb4fa2eab0c" providerId="LiveId" clId="{2907D748-64CC-4649-8714-B97651B213B2}" dt="2022-08-10T01:41:20.778" v="4177" actId="20577"/>
        <pc:sldMkLst>
          <pc:docMk/>
          <pc:sldMk cId="2313732380" sldId="528"/>
        </pc:sldMkLst>
        <pc:spChg chg="mod">
          <ac:chgData name="eungyu kim" userId="a4f8feb4fa2eab0c" providerId="LiveId" clId="{2907D748-64CC-4649-8714-B97651B213B2}" dt="2022-08-10T01:28:11.157" v="3474"/>
          <ac:spMkLst>
            <pc:docMk/>
            <pc:sldMk cId="2313732380" sldId="528"/>
            <ac:spMk id="4" creationId="{DBC442D9-1BE5-4862-B9C4-0ACCEBBFFDED}"/>
          </ac:spMkLst>
        </pc:spChg>
        <pc:spChg chg="add del">
          <ac:chgData name="eungyu kim" userId="a4f8feb4fa2eab0c" providerId="LiveId" clId="{2907D748-64CC-4649-8714-B97651B213B2}" dt="2022-08-10T01:39:56.899" v="4048" actId="11529"/>
          <ac:spMkLst>
            <pc:docMk/>
            <pc:sldMk cId="2313732380" sldId="528"/>
            <ac:spMk id="9" creationId="{0B68F042-165C-DFBE-D9D2-11B8F0C84D9F}"/>
          </ac:spMkLst>
        </pc:spChg>
        <pc:spChg chg="add del">
          <ac:chgData name="eungyu kim" userId="a4f8feb4fa2eab0c" providerId="LiveId" clId="{2907D748-64CC-4649-8714-B97651B213B2}" dt="2022-08-10T01:40:07.023" v="4050" actId="11529"/>
          <ac:spMkLst>
            <pc:docMk/>
            <pc:sldMk cId="2313732380" sldId="528"/>
            <ac:spMk id="11" creationId="{F207FC22-8CE5-77B6-A564-05539EF31BCC}"/>
          </ac:spMkLst>
        </pc:spChg>
        <pc:spChg chg="add del">
          <ac:chgData name="eungyu kim" userId="a4f8feb4fa2eab0c" providerId="LiveId" clId="{2907D748-64CC-4649-8714-B97651B213B2}" dt="2022-08-10T01:41:13.186" v="4173" actId="11529"/>
          <ac:spMkLst>
            <pc:docMk/>
            <pc:sldMk cId="2313732380" sldId="528"/>
            <ac:spMk id="13" creationId="{DD6B36DC-1A05-DA72-8D66-FBAF2DE4A5CC}"/>
          </ac:spMkLst>
        </pc:spChg>
        <pc:spChg chg="add del">
          <ac:chgData name="eungyu kim" userId="a4f8feb4fa2eab0c" providerId="LiveId" clId="{2907D748-64CC-4649-8714-B97651B213B2}" dt="2022-08-10T01:41:18.151" v="4175" actId="11529"/>
          <ac:spMkLst>
            <pc:docMk/>
            <pc:sldMk cId="2313732380" sldId="528"/>
            <ac:spMk id="14" creationId="{C4533B99-3F3D-9ECD-C272-B876FE8B8199}"/>
          </ac:spMkLst>
        </pc:spChg>
        <pc:spChg chg="mod">
          <ac:chgData name="eungyu kim" userId="a4f8feb4fa2eab0c" providerId="LiveId" clId="{2907D748-64CC-4649-8714-B97651B213B2}" dt="2022-08-10T01:28:20.183" v="3533" actId="20577"/>
          <ac:spMkLst>
            <pc:docMk/>
            <pc:sldMk cId="2313732380" sldId="528"/>
            <ac:spMk id="106" creationId="{EED5EC23-78C9-495E-B3A9-F3A86D8AC69E}"/>
          </ac:spMkLst>
        </pc:spChg>
        <pc:graphicFrameChg chg="mod modGraphic">
          <ac:chgData name="eungyu kim" userId="a4f8feb4fa2eab0c" providerId="LiveId" clId="{2907D748-64CC-4649-8714-B97651B213B2}" dt="2022-08-10T01:41:20.778" v="4177" actId="20577"/>
          <ac:graphicFrameMkLst>
            <pc:docMk/>
            <pc:sldMk cId="2313732380" sldId="528"/>
            <ac:graphicFrameMk id="16" creationId="{ED9AAA63-C4D5-0CCE-BBDD-BEA22EFFF08A}"/>
          </ac:graphicFrameMkLst>
        </pc:graphicFrameChg>
        <pc:picChg chg="del mod">
          <ac:chgData name="eungyu kim" userId="a4f8feb4fa2eab0c" providerId="LiveId" clId="{2907D748-64CC-4649-8714-B97651B213B2}" dt="2022-08-10T01:28:24.801" v="3535" actId="478"/>
          <ac:picMkLst>
            <pc:docMk/>
            <pc:sldMk cId="2313732380" sldId="528"/>
            <ac:picMk id="3" creationId="{C8463D8D-CA5C-5F4B-CFB7-B2C7C182F087}"/>
          </ac:picMkLst>
        </pc:picChg>
        <pc:picChg chg="add mod">
          <ac:chgData name="eungyu kim" userId="a4f8feb4fa2eab0c" providerId="LiveId" clId="{2907D748-64CC-4649-8714-B97651B213B2}" dt="2022-08-10T01:34:35.956" v="3640" actId="1076"/>
          <ac:picMkLst>
            <pc:docMk/>
            <pc:sldMk cId="2313732380" sldId="528"/>
            <ac:picMk id="6" creationId="{F650D5B0-9A01-1155-E210-DADA80DFBE1E}"/>
          </ac:picMkLst>
        </pc:picChg>
        <pc:picChg chg="add mod">
          <ac:chgData name="eungyu kim" userId="a4f8feb4fa2eab0c" providerId="LiveId" clId="{2907D748-64CC-4649-8714-B97651B213B2}" dt="2022-08-10T01:38:24.380" v="3972" actId="1076"/>
          <ac:picMkLst>
            <pc:docMk/>
            <pc:sldMk cId="2313732380" sldId="528"/>
            <ac:picMk id="8" creationId="{A46ED346-B9DD-A7F4-C7AC-7EC8428652B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C7377-ACFD-4691-8875-5D827DDBB96A}" type="datetimeFigureOut">
              <a:rPr lang="ko-KR" altLang="en-US" smtClean="0"/>
              <a:t>2022-09-06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97304-27A7-47F7-9307-96F8F0771C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918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97304-27A7-47F7-9307-96F8F0771C3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855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97304-27A7-47F7-9307-96F8F0771C3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760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97304-27A7-47F7-9307-96F8F0771C3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2752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3">
            <a:extLst>
              <a:ext uri="{FF2B5EF4-FFF2-40B4-BE49-F238E27FC236}">
                <a16:creationId xmlns:a16="http://schemas.microsoft.com/office/drawing/2014/main" id="{E18BAF68-4EEE-4B0F-AA4A-F0508B1CA60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097873656"/>
              </p:ext>
            </p:extLst>
          </p:nvPr>
        </p:nvGraphicFramePr>
        <p:xfrm>
          <a:off x="148270" y="138272"/>
          <a:ext cx="118954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922">
                  <a:extLst>
                    <a:ext uri="{9D8B030D-6E8A-4147-A177-3AD203B41FA5}">
                      <a16:colId xmlns:a16="http://schemas.microsoft.com/office/drawing/2014/main" val="1942913657"/>
                    </a:ext>
                  </a:extLst>
                </a:gridCol>
                <a:gridCol w="4466288">
                  <a:extLst>
                    <a:ext uri="{9D8B030D-6E8A-4147-A177-3AD203B41FA5}">
                      <a16:colId xmlns:a16="http://schemas.microsoft.com/office/drawing/2014/main" val="3152444541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val="3481013725"/>
                    </a:ext>
                  </a:extLst>
                </a:gridCol>
                <a:gridCol w="2018639">
                  <a:extLst>
                    <a:ext uri="{9D8B030D-6E8A-4147-A177-3AD203B41FA5}">
                      <a16:colId xmlns:a16="http://schemas.microsoft.com/office/drawing/2014/main" val="2111965503"/>
                    </a:ext>
                  </a:extLst>
                </a:gridCol>
                <a:gridCol w="1146131">
                  <a:extLst>
                    <a:ext uri="{9D8B030D-6E8A-4147-A177-3AD203B41FA5}">
                      <a16:colId xmlns:a16="http://schemas.microsoft.com/office/drawing/2014/main" val="3659216251"/>
                    </a:ext>
                  </a:extLst>
                </a:gridCol>
                <a:gridCol w="1797440">
                  <a:extLst>
                    <a:ext uri="{9D8B030D-6E8A-4147-A177-3AD203B41FA5}">
                      <a16:colId xmlns:a16="http://schemas.microsoft.com/office/drawing/2014/main" val="3501441559"/>
                    </a:ext>
                  </a:extLst>
                </a:gridCol>
              </a:tblGrid>
              <a:tr h="186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타이틀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페이지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00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320743"/>
                  </a:ext>
                </a:extLst>
              </a:tr>
              <a:tr h="225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화면경로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lt"/>
                          <a:ea typeface="KoPubWorld돋움체 Bold" panose="00000800000000000000" pitchFamily="2" charset="-127"/>
                        </a:rPr>
                        <a:t>김은규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문서버전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lt"/>
                          <a:ea typeface="KoPubWorld돋움체 Bold" panose="00000800000000000000" pitchFamily="2" charset="-127"/>
                        </a:rPr>
                        <a:t>0.2v</a:t>
                      </a:r>
                      <a:endParaRPr lang="ko-KR" altLang="en-US" sz="10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j-lt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2251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F23FB05-131E-4AF0-B6F3-99157061026F}"/>
              </a:ext>
            </a:extLst>
          </p:cNvPr>
          <p:cNvSpPr txBox="1"/>
          <p:nvPr userDrawn="1"/>
        </p:nvSpPr>
        <p:spPr>
          <a:xfrm>
            <a:off x="7738329" y="143511"/>
            <a:ext cx="737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fld id="{5D726D5D-31E4-4934-A3FC-4A0F44B3DA4F}" type="slidenum">
              <a:rPr lang="en-US" altLang="ko-KR" sz="1000" b="1" smtClean="0">
                <a:solidFill>
                  <a:schemeClr val="tx2">
                    <a:lumMod val="50000"/>
                  </a:schemeClr>
                </a:solidFill>
                <a:latin typeface="+mj-lt"/>
                <a:ea typeface="KoPubWorld돋움체 Bold" panose="00000800000000000000" pitchFamily="2" charset="-127"/>
              </a:rPr>
              <a:t>‹#›</a:t>
            </a:fld>
            <a:endParaRPr lang="ko-KR" altLang="en-US" sz="1000" b="1" dirty="0">
              <a:solidFill>
                <a:schemeClr val="tx2">
                  <a:lumMod val="50000"/>
                </a:schemeClr>
              </a:solidFill>
              <a:latin typeface="+mj-lt"/>
              <a:ea typeface="KoPubWorld돋움체 Bold" panose="00000800000000000000" pitchFamily="2" charset="-127"/>
            </a:endParaRPr>
          </a:p>
        </p:txBody>
      </p:sp>
      <p:pic>
        <p:nvPicPr>
          <p:cNvPr id="5" name="그림 4" descr="텍스트, 표지판, 클립아트이(가) 표시된 사진&#10;&#10;자동 생성된 설명">
            <a:extLst>
              <a:ext uri="{FF2B5EF4-FFF2-40B4-BE49-F238E27FC236}">
                <a16:creationId xmlns:a16="http://schemas.microsoft.com/office/drawing/2014/main" id="{F94D7927-D0CD-4434-B9BC-DB08BCC0B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0" y="6454140"/>
            <a:ext cx="744451" cy="26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347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3">
            <a:extLst>
              <a:ext uri="{FF2B5EF4-FFF2-40B4-BE49-F238E27FC236}">
                <a16:creationId xmlns:a16="http://schemas.microsoft.com/office/drawing/2014/main" id="{E18BAF68-4EEE-4B0F-AA4A-F0508B1CA60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67466455"/>
              </p:ext>
            </p:extLst>
          </p:nvPr>
        </p:nvGraphicFramePr>
        <p:xfrm>
          <a:off x="148270" y="138272"/>
          <a:ext cx="118954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922">
                  <a:extLst>
                    <a:ext uri="{9D8B030D-6E8A-4147-A177-3AD203B41FA5}">
                      <a16:colId xmlns:a16="http://schemas.microsoft.com/office/drawing/2014/main" val="1942913657"/>
                    </a:ext>
                  </a:extLst>
                </a:gridCol>
                <a:gridCol w="4466288">
                  <a:extLst>
                    <a:ext uri="{9D8B030D-6E8A-4147-A177-3AD203B41FA5}">
                      <a16:colId xmlns:a16="http://schemas.microsoft.com/office/drawing/2014/main" val="3152444541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val="3481013725"/>
                    </a:ext>
                  </a:extLst>
                </a:gridCol>
                <a:gridCol w="2018639">
                  <a:extLst>
                    <a:ext uri="{9D8B030D-6E8A-4147-A177-3AD203B41FA5}">
                      <a16:colId xmlns:a16="http://schemas.microsoft.com/office/drawing/2014/main" val="2111965503"/>
                    </a:ext>
                  </a:extLst>
                </a:gridCol>
                <a:gridCol w="1146131">
                  <a:extLst>
                    <a:ext uri="{9D8B030D-6E8A-4147-A177-3AD203B41FA5}">
                      <a16:colId xmlns:a16="http://schemas.microsoft.com/office/drawing/2014/main" val="3659216251"/>
                    </a:ext>
                  </a:extLst>
                </a:gridCol>
                <a:gridCol w="1797440">
                  <a:extLst>
                    <a:ext uri="{9D8B030D-6E8A-4147-A177-3AD203B41FA5}">
                      <a16:colId xmlns:a16="http://schemas.microsoft.com/office/drawing/2014/main" val="3501441559"/>
                    </a:ext>
                  </a:extLst>
                </a:gridCol>
              </a:tblGrid>
              <a:tr h="186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타이틀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페이지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00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320743"/>
                  </a:ext>
                </a:extLst>
              </a:tr>
              <a:tr h="225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화면경로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문서버전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0.2v</a:t>
                      </a:r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2251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F23FB05-131E-4AF0-B6F3-99157061026F}"/>
              </a:ext>
            </a:extLst>
          </p:cNvPr>
          <p:cNvSpPr txBox="1"/>
          <p:nvPr userDrawn="1"/>
        </p:nvSpPr>
        <p:spPr>
          <a:xfrm>
            <a:off x="7738329" y="143511"/>
            <a:ext cx="737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fld id="{5D726D5D-31E4-4934-A3FC-4A0F44B3DA4F}" type="slidenum">
              <a:rPr lang="en-US" altLang="ko-KR" sz="1000" b="0" smtClean="0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rPr>
              <a:t>‹#›</a:t>
            </a:fld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pic>
        <p:nvPicPr>
          <p:cNvPr id="5" name="그림 4" descr="텍스트, 표지판, 클립아트이(가) 표시된 사진&#10;&#10;자동 생성된 설명">
            <a:extLst>
              <a:ext uri="{FF2B5EF4-FFF2-40B4-BE49-F238E27FC236}">
                <a16:creationId xmlns:a16="http://schemas.microsoft.com/office/drawing/2014/main" id="{F94D7927-D0CD-4434-B9BC-DB08BCC0B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0" y="6454140"/>
            <a:ext cx="744451" cy="265588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9289E07-364B-4A55-B0D3-B737406E22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240" y="6575329"/>
            <a:ext cx="1044830" cy="20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470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age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3">
            <a:extLst>
              <a:ext uri="{FF2B5EF4-FFF2-40B4-BE49-F238E27FC236}">
                <a16:creationId xmlns:a16="http://schemas.microsoft.com/office/drawing/2014/main" id="{E18BAF68-4EEE-4B0F-AA4A-F0508B1CA60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06845166"/>
              </p:ext>
            </p:extLst>
          </p:nvPr>
        </p:nvGraphicFramePr>
        <p:xfrm>
          <a:off x="148270" y="138272"/>
          <a:ext cx="118954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922">
                  <a:extLst>
                    <a:ext uri="{9D8B030D-6E8A-4147-A177-3AD203B41FA5}">
                      <a16:colId xmlns:a16="http://schemas.microsoft.com/office/drawing/2014/main" val="1942913657"/>
                    </a:ext>
                  </a:extLst>
                </a:gridCol>
                <a:gridCol w="4466288">
                  <a:extLst>
                    <a:ext uri="{9D8B030D-6E8A-4147-A177-3AD203B41FA5}">
                      <a16:colId xmlns:a16="http://schemas.microsoft.com/office/drawing/2014/main" val="3152444541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val="3481013725"/>
                    </a:ext>
                  </a:extLst>
                </a:gridCol>
                <a:gridCol w="2018639">
                  <a:extLst>
                    <a:ext uri="{9D8B030D-6E8A-4147-A177-3AD203B41FA5}">
                      <a16:colId xmlns:a16="http://schemas.microsoft.com/office/drawing/2014/main" val="2111965503"/>
                    </a:ext>
                  </a:extLst>
                </a:gridCol>
                <a:gridCol w="1146131">
                  <a:extLst>
                    <a:ext uri="{9D8B030D-6E8A-4147-A177-3AD203B41FA5}">
                      <a16:colId xmlns:a16="http://schemas.microsoft.com/office/drawing/2014/main" val="3659216251"/>
                    </a:ext>
                  </a:extLst>
                </a:gridCol>
                <a:gridCol w="1797440">
                  <a:extLst>
                    <a:ext uri="{9D8B030D-6E8A-4147-A177-3AD203B41FA5}">
                      <a16:colId xmlns:a16="http://schemas.microsoft.com/office/drawing/2014/main" val="3501441559"/>
                    </a:ext>
                  </a:extLst>
                </a:gridCol>
              </a:tblGrid>
              <a:tr h="186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타이틀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페이지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00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320743"/>
                  </a:ext>
                </a:extLst>
              </a:tr>
              <a:tr h="225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화면경로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문서버전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0.3v</a:t>
                      </a:r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2251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F23FB05-131E-4AF0-B6F3-99157061026F}"/>
              </a:ext>
            </a:extLst>
          </p:cNvPr>
          <p:cNvSpPr txBox="1"/>
          <p:nvPr userDrawn="1"/>
        </p:nvSpPr>
        <p:spPr>
          <a:xfrm>
            <a:off x="7738329" y="143511"/>
            <a:ext cx="737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fld id="{5D726D5D-31E4-4934-A3FC-4A0F44B3DA4F}" type="slidenum">
              <a:rPr lang="en-US" altLang="ko-KR" sz="1000" b="0" smtClean="0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rPr>
              <a:t>‹#›</a:t>
            </a:fld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pic>
        <p:nvPicPr>
          <p:cNvPr id="5" name="그림 4" descr="텍스트, 표지판, 클립아트이(가) 표시된 사진&#10;&#10;자동 생성된 설명">
            <a:extLst>
              <a:ext uri="{FF2B5EF4-FFF2-40B4-BE49-F238E27FC236}">
                <a16:creationId xmlns:a16="http://schemas.microsoft.com/office/drawing/2014/main" id="{F94D7927-D0CD-4434-B9BC-DB08BCC0B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0" y="6454140"/>
            <a:ext cx="744451" cy="265588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9289E07-364B-4A55-B0D3-B737406E22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240" y="6575329"/>
            <a:ext cx="1044830" cy="20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63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age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3">
            <a:extLst>
              <a:ext uri="{FF2B5EF4-FFF2-40B4-BE49-F238E27FC236}">
                <a16:creationId xmlns:a16="http://schemas.microsoft.com/office/drawing/2014/main" id="{E18BAF68-4EEE-4B0F-AA4A-F0508B1CA60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712186565"/>
              </p:ext>
            </p:extLst>
          </p:nvPr>
        </p:nvGraphicFramePr>
        <p:xfrm>
          <a:off x="148270" y="138272"/>
          <a:ext cx="118954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922">
                  <a:extLst>
                    <a:ext uri="{9D8B030D-6E8A-4147-A177-3AD203B41FA5}">
                      <a16:colId xmlns:a16="http://schemas.microsoft.com/office/drawing/2014/main" val="1942913657"/>
                    </a:ext>
                  </a:extLst>
                </a:gridCol>
                <a:gridCol w="4466288">
                  <a:extLst>
                    <a:ext uri="{9D8B030D-6E8A-4147-A177-3AD203B41FA5}">
                      <a16:colId xmlns:a16="http://schemas.microsoft.com/office/drawing/2014/main" val="3152444541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val="3481013725"/>
                    </a:ext>
                  </a:extLst>
                </a:gridCol>
                <a:gridCol w="2018639">
                  <a:extLst>
                    <a:ext uri="{9D8B030D-6E8A-4147-A177-3AD203B41FA5}">
                      <a16:colId xmlns:a16="http://schemas.microsoft.com/office/drawing/2014/main" val="2111965503"/>
                    </a:ext>
                  </a:extLst>
                </a:gridCol>
                <a:gridCol w="1146131">
                  <a:extLst>
                    <a:ext uri="{9D8B030D-6E8A-4147-A177-3AD203B41FA5}">
                      <a16:colId xmlns:a16="http://schemas.microsoft.com/office/drawing/2014/main" val="3659216251"/>
                    </a:ext>
                  </a:extLst>
                </a:gridCol>
                <a:gridCol w="1797440">
                  <a:extLst>
                    <a:ext uri="{9D8B030D-6E8A-4147-A177-3AD203B41FA5}">
                      <a16:colId xmlns:a16="http://schemas.microsoft.com/office/drawing/2014/main" val="3501441559"/>
                    </a:ext>
                  </a:extLst>
                </a:gridCol>
              </a:tblGrid>
              <a:tr h="186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타이틀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페이지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00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320743"/>
                  </a:ext>
                </a:extLst>
              </a:tr>
              <a:tr h="225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화면경로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문서버전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0.1v</a:t>
                      </a:r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2251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F23FB05-131E-4AF0-B6F3-99157061026F}"/>
              </a:ext>
            </a:extLst>
          </p:cNvPr>
          <p:cNvSpPr txBox="1"/>
          <p:nvPr userDrawn="1"/>
        </p:nvSpPr>
        <p:spPr>
          <a:xfrm>
            <a:off x="7738329" y="143511"/>
            <a:ext cx="737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fld id="{5D726D5D-31E4-4934-A3FC-4A0F44B3DA4F}" type="slidenum">
              <a:rPr lang="en-US" altLang="ko-KR" sz="1000" b="0" smtClean="0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rPr>
              <a:t>‹#›</a:t>
            </a:fld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pic>
        <p:nvPicPr>
          <p:cNvPr id="5" name="그림 4" descr="텍스트, 표지판, 클립아트이(가) 표시된 사진&#10;&#10;자동 생성된 설명">
            <a:extLst>
              <a:ext uri="{FF2B5EF4-FFF2-40B4-BE49-F238E27FC236}">
                <a16:creationId xmlns:a16="http://schemas.microsoft.com/office/drawing/2014/main" id="{F94D7927-D0CD-4434-B9BC-DB08BCC0B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0" y="6454140"/>
            <a:ext cx="744451" cy="265588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9289E07-364B-4A55-B0D3-B737406E22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240" y="6575329"/>
            <a:ext cx="1044830" cy="20983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66A2BDE-258C-4551-8A61-F279A540542B}"/>
              </a:ext>
            </a:extLst>
          </p:cNvPr>
          <p:cNvSpPr/>
          <p:nvPr userDrawn="1"/>
        </p:nvSpPr>
        <p:spPr>
          <a:xfrm>
            <a:off x="8701778" y="658834"/>
            <a:ext cx="3336553" cy="5730884"/>
          </a:xfrm>
          <a:prstGeom prst="rect">
            <a:avLst/>
          </a:prstGeom>
          <a:noFill/>
          <a:ln w="63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AC30BCD-2B9E-4B65-A639-2FB2FCBE3DA5}"/>
              </a:ext>
            </a:extLst>
          </p:cNvPr>
          <p:cNvSpPr/>
          <p:nvPr userDrawn="1"/>
        </p:nvSpPr>
        <p:spPr>
          <a:xfrm>
            <a:off x="142872" y="658834"/>
            <a:ext cx="11895459" cy="5730884"/>
          </a:xfrm>
          <a:prstGeom prst="rect">
            <a:avLst/>
          </a:prstGeom>
          <a:noFill/>
          <a:ln w="63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878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age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3">
            <a:extLst>
              <a:ext uri="{FF2B5EF4-FFF2-40B4-BE49-F238E27FC236}">
                <a16:creationId xmlns:a16="http://schemas.microsoft.com/office/drawing/2014/main" id="{E18BAF68-4EEE-4B0F-AA4A-F0508B1CA60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584240010"/>
              </p:ext>
            </p:extLst>
          </p:nvPr>
        </p:nvGraphicFramePr>
        <p:xfrm>
          <a:off x="148270" y="138272"/>
          <a:ext cx="11895460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7922">
                  <a:extLst>
                    <a:ext uri="{9D8B030D-6E8A-4147-A177-3AD203B41FA5}">
                      <a16:colId xmlns:a16="http://schemas.microsoft.com/office/drawing/2014/main" val="1942913657"/>
                    </a:ext>
                  </a:extLst>
                </a:gridCol>
                <a:gridCol w="4466288">
                  <a:extLst>
                    <a:ext uri="{9D8B030D-6E8A-4147-A177-3AD203B41FA5}">
                      <a16:colId xmlns:a16="http://schemas.microsoft.com/office/drawing/2014/main" val="3152444541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val="3481013725"/>
                    </a:ext>
                  </a:extLst>
                </a:gridCol>
                <a:gridCol w="2018639">
                  <a:extLst>
                    <a:ext uri="{9D8B030D-6E8A-4147-A177-3AD203B41FA5}">
                      <a16:colId xmlns:a16="http://schemas.microsoft.com/office/drawing/2014/main" val="2111965503"/>
                    </a:ext>
                  </a:extLst>
                </a:gridCol>
                <a:gridCol w="1146131">
                  <a:extLst>
                    <a:ext uri="{9D8B030D-6E8A-4147-A177-3AD203B41FA5}">
                      <a16:colId xmlns:a16="http://schemas.microsoft.com/office/drawing/2014/main" val="3659216251"/>
                    </a:ext>
                  </a:extLst>
                </a:gridCol>
                <a:gridCol w="1797440">
                  <a:extLst>
                    <a:ext uri="{9D8B030D-6E8A-4147-A177-3AD203B41FA5}">
                      <a16:colId xmlns:a16="http://schemas.microsoft.com/office/drawing/2014/main" val="3501441559"/>
                    </a:ext>
                  </a:extLst>
                </a:gridCol>
              </a:tblGrid>
              <a:tr h="1867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타이틀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페이지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작성일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000" dirty="0">
                        <a:solidFill>
                          <a:schemeClr val="tx1"/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320743"/>
                  </a:ext>
                </a:extLst>
              </a:tr>
              <a:tr h="22525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화면경로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작성자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문서버전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KoPubWorld돋움체 Bold" panose="00000800000000000000" pitchFamily="2" charset="-127"/>
                          <a:ea typeface="KoPubWorld돋움체 Bold" panose="00000800000000000000" pitchFamily="2" charset="-127"/>
                        </a:rPr>
                        <a:t>0.1v</a:t>
                      </a:r>
                      <a:endParaRPr lang="ko-KR" altLang="en-US" sz="10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KoPubWorld돋움체 Bold" panose="00000800000000000000" pitchFamily="2" charset="-127"/>
                        <a:ea typeface="KoPubWorld돋움체 Bold" panose="00000800000000000000" pitchFamily="2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2251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F23FB05-131E-4AF0-B6F3-99157061026F}"/>
              </a:ext>
            </a:extLst>
          </p:cNvPr>
          <p:cNvSpPr txBox="1"/>
          <p:nvPr userDrawn="1"/>
        </p:nvSpPr>
        <p:spPr>
          <a:xfrm>
            <a:off x="7738329" y="143511"/>
            <a:ext cx="73761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1"/>
            <a:fld id="{5D726D5D-31E4-4934-A3FC-4A0F44B3DA4F}" type="slidenum">
              <a:rPr lang="en-US" altLang="ko-KR" sz="1000" b="0" smtClean="0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</a:rPr>
              <a:t>‹#›</a:t>
            </a:fld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</a:endParaRPr>
          </a:p>
        </p:txBody>
      </p:sp>
      <p:pic>
        <p:nvPicPr>
          <p:cNvPr id="5" name="그림 4" descr="텍스트, 표지판, 클립아트이(가) 표시된 사진&#10;&#10;자동 생성된 설명">
            <a:extLst>
              <a:ext uri="{FF2B5EF4-FFF2-40B4-BE49-F238E27FC236}">
                <a16:creationId xmlns:a16="http://schemas.microsoft.com/office/drawing/2014/main" id="{F94D7927-D0CD-4434-B9BC-DB08BCC0BC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0" y="6454140"/>
            <a:ext cx="744451" cy="265588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9289E07-364B-4A55-B0D3-B737406E22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2240" y="6575329"/>
            <a:ext cx="1044830" cy="20983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B144D3A-EBDC-4CCF-821C-97EC270A69BA}"/>
              </a:ext>
            </a:extLst>
          </p:cNvPr>
          <p:cNvSpPr/>
          <p:nvPr userDrawn="1"/>
        </p:nvSpPr>
        <p:spPr>
          <a:xfrm>
            <a:off x="142872" y="658834"/>
            <a:ext cx="11895459" cy="5730884"/>
          </a:xfrm>
          <a:prstGeom prst="rect">
            <a:avLst/>
          </a:prstGeom>
          <a:noFill/>
          <a:ln w="63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5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7444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1119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7" r:id="rId2"/>
    <p:sldLayoutId id="2147483668" r:id="rId3"/>
    <p:sldLayoutId id="2147483671" r:id="rId4"/>
    <p:sldLayoutId id="2147483672" r:id="rId5"/>
    <p:sldLayoutId id="2147483663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vworld.kr/req/wmts/1.0.0/AFC65E9D-9F5D-3E1F-ADA2-5AAD35E706EA/midnight/11/793/1746.png" TargetMode="External"/><Relationship Id="rId2" Type="http://schemas.openxmlformats.org/officeDocument/2006/relationships/hyperlink" Target="https://www.vworld.kr/dev/v4dv_wmtsguide_s001.do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world.kr/dev/v4dv_2ddataguide2_s002.do?svcIde=cadastral" TargetMode="External"/><Relationship Id="rId2" Type="http://schemas.openxmlformats.org/officeDocument/2006/relationships/hyperlink" Target="https://www.vworld.kr/dev/v4dv_wmtsguide_s001.do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pi.vworld.kr/req/data?service=data&amp;request=GetFeature&amp;data=LP_PA_CBND_BUBUN&amp;key=AFC65E9D-9F5D-3E1F-ADA2-5AAD35E706EA&amp;attrFilter=pnu:=:1168010100108080000&amp;page=1&amp;size=1000&amp;crs=EPSG:5179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world.kr/dev/v4dv_wmtsguide_s001.do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vworld.kr/req/address?service=address&amp;request=getcoord&amp;version=2.0&amp;crs=epsg:4326&amp;address=%ED%9A%A8%EB%A0%B9%EB%A1%9C72%EA%B8%B8%2060&amp;refine=true&amp;simple=false&amp;format=json&amp;type=road&amp;key=AFC65E9D-9F5D-3E1F-ADA2-5AAD35E706EA" TargetMode="External"/><Relationship Id="rId2" Type="http://schemas.openxmlformats.org/officeDocument/2006/relationships/hyperlink" Target="https://www.vworld.kr/dev/v4dv_geocoderguide2_s001.do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vworld.kr/req/wmts/1.0.0/AFC65E9D-9F5D-3E1F-ADA2-5AAD35E706EA/midnight/11/793/1746.png" TargetMode="External"/><Relationship Id="rId2" Type="http://schemas.openxmlformats.org/officeDocument/2006/relationships/hyperlink" Target="https://www.vworld.kr/dev/v4dv_wmtsguide_s001.do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7647A7-473A-8884-3A8E-0F0B8F21CAEF}"/>
              </a:ext>
            </a:extLst>
          </p:cNvPr>
          <p:cNvSpPr txBox="1"/>
          <p:nvPr/>
        </p:nvSpPr>
        <p:spPr>
          <a:xfrm>
            <a:off x="1443037" y="1733550"/>
            <a:ext cx="9305925" cy="1589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300000"/>
              </a:lnSpc>
            </a:pPr>
            <a:r>
              <a:rPr lang="en-US" altLang="ko-KR" sz="4000" dirty="0"/>
              <a:t>LX </a:t>
            </a:r>
            <a:r>
              <a:rPr lang="ko-KR" altLang="en-US" sz="4000" dirty="0"/>
              <a:t>행정 효율화 서비스 화면 설계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42D1CE-587D-393C-A62E-CE4B400C3C3D}"/>
              </a:ext>
            </a:extLst>
          </p:cNvPr>
          <p:cNvSpPr txBox="1"/>
          <p:nvPr/>
        </p:nvSpPr>
        <p:spPr>
          <a:xfrm>
            <a:off x="1443037" y="3920248"/>
            <a:ext cx="9305925" cy="11401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300000"/>
              </a:lnSpc>
            </a:pPr>
            <a:r>
              <a:rPr lang="ko-KR" altLang="en-US" sz="2800" dirty="0"/>
              <a:t>작성자 </a:t>
            </a:r>
            <a:r>
              <a:rPr lang="en-US" altLang="ko-KR" sz="2800" dirty="0"/>
              <a:t>: </a:t>
            </a:r>
            <a:r>
              <a:rPr lang="ko-KR" altLang="en-US" sz="2800" dirty="0"/>
              <a:t>김은규</a:t>
            </a:r>
          </a:p>
        </p:txBody>
      </p:sp>
    </p:spTree>
    <p:extLst>
      <p:ext uri="{BB962C8B-B14F-4D97-AF65-F5344CB8AC3E}">
        <p14:creationId xmlns:p14="http://schemas.microsoft.com/office/powerpoint/2010/main" val="1844949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지적도 화면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독도의 지적도 데이터를 지도에 표현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지적도의 데이터 수정 가능</a:t>
            </a:r>
            <a:endParaRPr lang="en-US" altLang="ko-KR" sz="9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E345D9C-9CDD-5219-6F95-F9D8228B9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395263"/>
            <a:ext cx="9982200" cy="501111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5B37FA3-0392-1863-16E9-4A8512E11367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3394421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Map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Rest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API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89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b="1" dirty="0"/>
              <a:t>지도검색 </a:t>
            </a:r>
            <a:r>
              <a:rPr lang="en-US" altLang="ko-KR" sz="900" b="1" dirty="0"/>
              <a:t>API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>
                <a:hlinkClick r:id="rId2"/>
              </a:rPr>
              <a:t>https://www.vworld.kr/dev/v4dv_wmtsguide_s001.do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/>
        </p:nvGraphicFramePr>
        <p:xfrm>
          <a:off x="285524" y="1395263"/>
          <a:ext cx="11616915" cy="4888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701553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3273828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46308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Rest API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요청 </a:t>
                      </a:r>
                      <a:r>
                        <a:rPr lang="en-US" altLang="ko-KR" sz="1200" dirty="0"/>
                        <a:t>URL Sample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 -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http://api.vworld.kr/req/wmts/1.0.0/{key}/WMTSCapabilities.xml</a:t>
                      </a:r>
                      <a:endParaRPr lang="en-US" altLang="ko-KR" sz="1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ex)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https://api.vworld.kr/req/wmts/1.0.0/AFC65E9D-9F5D-3E1F-ADA2-5AAD35E706EA/midnight/11/793/1746.png</a:t>
                      </a: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 err="1"/>
                        <a:t>요청파라미터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key : </a:t>
                      </a:r>
                      <a:r>
                        <a:rPr lang="ko-KR" altLang="en-US" sz="1200" dirty="0"/>
                        <a:t>발급받은 </a:t>
                      </a:r>
                      <a:r>
                        <a:rPr lang="en-US" altLang="ko-KR" sz="1200" dirty="0" err="1"/>
                        <a:t>api</a:t>
                      </a:r>
                      <a:r>
                        <a:rPr lang="en-US" altLang="ko-KR" sz="1200" dirty="0"/>
                        <a:t> key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layer : </a:t>
                      </a:r>
                      <a:r>
                        <a:rPr lang="ko-KR" altLang="en-US" sz="1200" dirty="0"/>
                        <a:t>요청 서비스 버전 </a:t>
                      </a:r>
                      <a:r>
                        <a:rPr lang="en-US" altLang="ko-KR" sz="1200" dirty="0"/>
                        <a:t>(Base, gray, midnight, Hybrid, Satellite)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tileMatrix</a:t>
                      </a:r>
                      <a:r>
                        <a:rPr lang="en-US" altLang="ko-KR" sz="1200" dirty="0"/>
                        <a:t> : </a:t>
                      </a:r>
                      <a:r>
                        <a:rPr lang="ko-KR" altLang="en-US" sz="1200" dirty="0"/>
                        <a:t>지도 레벨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tileRow</a:t>
                      </a:r>
                      <a:r>
                        <a:rPr lang="en-US" altLang="ko-KR" sz="1200" dirty="0"/>
                        <a:t> : Google Index Y </a:t>
                      </a:r>
                      <a:r>
                        <a:rPr lang="ko-KR" altLang="en-US" sz="1200" dirty="0" err="1"/>
                        <a:t>좌표값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tileCol</a:t>
                      </a:r>
                      <a:r>
                        <a:rPr lang="en-US" altLang="ko-KR" sz="1200" dirty="0"/>
                        <a:t> : Google Index X </a:t>
                      </a:r>
                      <a:r>
                        <a:rPr lang="ko-KR" altLang="en-US" sz="1200" dirty="0" err="1"/>
                        <a:t>좌표값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tileType</a:t>
                      </a:r>
                      <a:r>
                        <a:rPr lang="en-US" altLang="ko-KR" sz="1200" dirty="0"/>
                        <a:t> : Tile </a:t>
                      </a:r>
                      <a:r>
                        <a:rPr lang="ko-KR" altLang="en-US" sz="1200" dirty="0"/>
                        <a:t>확장자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W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선택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G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이동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R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회전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S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크기 제어 모드가 됩니다</a:t>
                      </a:r>
                      <a:r>
                        <a:rPr lang="en-US" altLang="ko-KR" sz="800" dirty="0"/>
                        <a:t>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A422489C-239E-4FF9-7BC8-601DC51DB462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2184205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연속지적도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API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89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b="1" dirty="0"/>
              <a:t>연속지적도 </a:t>
            </a:r>
            <a:r>
              <a:rPr lang="en-US" altLang="ko-KR" sz="900" b="1" dirty="0"/>
              <a:t>API 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>
                <a:hlinkClick r:id="rId2"/>
              </a:rPr>
              <a:t>https://www.vworld.kr/dev/v4dv_wmtsguide_s001.do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1080853"/>
              </p:ext>
            </p:extLst>
          </p:nvPr>
        </p:nvGraphicFramePr>
        <p:xfrm>
          <a:off x="285524" y="1395263"/>
          <a:ext cx="11616915" cy="4888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701553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3273828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46308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Rest API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요청 </a:t>
                      </a:r>
                      <a:r>
                        <a:rPr lang="en-US" altLang="ko-KR" sz="1200" dirty="0"/>
                        <a:t>URL Sample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 -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https://www.vworld.kr/dev/v4dv_2ddataguide2_s002.do?svcIde=cadastral</a:t>
                      </a: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ex)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https://api.vworld.kr/req/data?service=data&amp;request=GetFeature&amp;data=LP_PA_CBND_BUBUN&amp;key=AFC65E9D-9F5D-3E1F-ADA2-5AAD35E706EA&amp;attrFilter=pnu:=:1168010100108080000&amp;page=1&amp;size=1000&amp;crs=EPSG:5179</a:t>
                      </a: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 err="1"/>
                        <a:t>요청파라미터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request : </a:t>
                      </a:r>
                      <a:r>
                        <a:rPr lang="ko-KR" altLang="en-US" sz="1200" dirty="0"/>
                        <a:t>요청 서비스 오퍼레이션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key : </a:t>
                      </a:r>
                      <a:r>
                        <a:rPr lang="ko-KR" altLang="en-US" sz="1200" dirty="0"/>
                        <a:t>발급받은 </a:t>
                      </a:r>
                      <a:r>
                        <a:rPr lang="en-US" altLang="ko-KR" sz="1200" dirty="0" err="1"/>
                        <a:t>api</a:t>
                      </a:r>
                      <a:r>
                        <a:rPr lang="en-US" altLang="ko-KR" sz="1200" dirty="0"/>
                        <a:t> key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size : </a:t>
                      </a:r>
                      <a:r>
                        <a:rPr lang="ko-KR" altLang="en-US" sz="1200" dirty="0"/>
                        <a:t>한 페이지에 출력될 응답결과 건수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page : </a:t>
                      </a:r>
                      <a:r>
                        <a:rPr lang="ko-KR" altLang="en-US" sz="1200" dirty="0"/>
                        <a:t>응답결과 페이지 번호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data : </a:t>
                      </a:r>
                      <a:r>
                        <a:rPr lang="ko-KR" altLang="en-US" sz="1200" dirty="0"/>
                        <a:t>조회할 데이터 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연속 지적도 </a:t>
                      </a:r>
                      <a:r>
                        <a:rPr lang="en-US" altLang="ko-KR" sz="1200" dirty="0"/>
                        <a:t>LP_PA_CBND_BUBUN)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crs</a:t>
                      </a:r>
                      <a:r>
                        <a:rPr lang="en-US" altLang="ko-KR" sz="1200" dirty="0"/>
                        <a:t> : </a:t>
                      </a:r>
                      <a:r>
                        <a:rPr lang="ko-KR" altLang="en-US" sz="1200" dirty="0"/>
                        <a:t>응답결과 좌표계 </a:t>
                      </a:r>
                      <a:r>
                        <a:rPr lang="en-US" altLang="ko-KR" sz="1200" dirty="0"/>
                        <a:t>( WGS84</a:t>
                      </a:r>
                      <a:r>
                        <a:rPr lang="ko-KR" altLang="en-US" sz="1200" dirty="0"/>
                        <a:t>경위도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기본값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[EPSG:4326], GRS80</a:t>
                      </a:r>
                      <a:r>
                        <a:rPr lang="ko-KR" altLang="en-US" sz="1200" dirty="0"/>
                        <a:t>경위도 </a:t>
                      </a:r>
                      <a:r>
                        <a:rPr lang="en-US" altLang="ko-KR" sz="1200" dirty="0"/>
                        <a:t>[EPSG:4019], UTM-K(GRS80) [EPSG:5179]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attrFilter</a:t>
                      </a:r>
                      <a:r>
                        <a:rPr lang="en-US" altLang="ko-KR" sz="1200" dirty="0"/>
                        <a:t> : </a:t>
                      </a:r>
                      <a:r>
                        <a:rPr lang="ko-KR" altLang="en-US" sz="1200" dirty="0"/>
                        <a:t>속성조회를 위한 조건검색 정의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ex)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 err="1"/>
                        <a:t>attrFilter</a:t>
                      </a:r>
                      <a:r>
                        <a:rPr lang="en-US" altLang="ko-KR" sz="1200" dirty="0"/>
                        <a:t>=</a:t>
                      </a:r>
                      <a:r>
                        <a:rPr lang="en-US" altLang="ko-KR" sz="1200" dirty="0" err="1"/>
                        <a:t>uname:like</a:t>
                      </a:r>
                      <a:r>
                        <a:rPr lang="en-US" altLang="ko-KR" sz="1200" dirty="0"/>
                        <a:t>:</a:t>
                      </a:r>
                      <a:r>
                        <a:rPr lang="ko-KR" altLang="en-US" sz="1200" dirty="0"/>
                        <a:t>제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 err="1"/>
                        <a:t>종일반</a:t>
                      </a:r>
                      <a:r>
                        <a:rPr lang="en-US" altLang="ko-KR" sz="1200" dirty="0"/>
                        <a:t>|dayer:between:2000, 2015|emdCd:=:41173102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ex) </a:t>
                      </a:r>
                      <a:r>
                        <a:rPr lang="en-US" altLang="ko-KR" sz="1200" dirty="0" err="1"/>
                        <a:t>attrFilter</a:t>
                      </a:r>
                      <a:r>
                        <a:rPr lang="en-US" altLang="ko-KR" sz="1200" dirty="0"/>
                        <a:t>=</a:t>
                      </a:r>
                      <a:r>
                        <a:rPr lang="en-US" altLang="ko-KR" sz="1200" dirty="0" err="1"/>
                        <a:t>pnu</a:t>
                      </a:r>
                      <a:r>
                        <a:rPr lang="en-US" altLang="ko-KR" sz="1200" dirty="0"/>
                        <a:t>:=:</a:t>
                      </a:r>
                      <a:r>
                        <a:rPr lang="ko-KR" altLang="en-US" sz="1200" dirty="0" err="1"/>
                        <a:t>검색값</a:t>
                      </a:r>
                      <a:endParaRPr lang="en-US" altLang="ko-KR" sz="12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W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선택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G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이동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R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회전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S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크기 제어 모드가 됩니다</a:t>
                      </a:r>
                      <a:r>
                        <a:rPr lang="en-US" altLang="ko-KR" sz="800" dirty="0"/>
                        <a:t>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9B8EDBD3-C997-0FB1-2ECE-CD1D1B885CB9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2569468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연속지적도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API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속성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89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b="1" dirty="0"/>
              <a:t>연속지적도 </a:t>
            </a:r>
            <a:r>
              <a:rPr lang="en-US" altLang="ko-KR" sz="900" b="1" dirty="0"/>
              <a:t>API 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>
                <a:hlinkClick r:id="rId2"/>
              </a:rPr>
              <a:t>https://www.vworld.kr/dev/v4dv_wmtsguide_s001.do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502190"/>
              </p:ext>
            </p:extLst>
          </p:nvPr>
        </p:nvGraphicFramePr>
        <p:xfrm>
          <a:off x="285524" y="1395263"/>
          <a:ext cx="11616915" cy="4888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701553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3273828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46308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Rest API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연속지적도 속성정보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pnu</a:t>
                      </a:r>
                      <a:r>
                        <a:rPr lang="en-US" altLang="ko-KR" sz="1200" dirty="0"/>
                        <a:t> : </a:t>
                      </a:r>
                      <a:r>
                        <a:rPr lang="ko-KR" altLang="en-US" sz="1200" dirty="0"/>
                        <a:t>시도</a:t>
                      </a:r>
                      <a:r>
                        <a:rPr lang="en-US" altLang="ko-KR" sz="1200" dirty="0"/>
                        <a:t>(2) + </a:t>
                      </a:r>
                      <a:r>
                        <a:rPr lang="ko-KR" altLang="en-US" sz="1200" dirty="0" err="1"/>
                        <a:t>시군구</a:t>
                      </a:r>
                      <a:r>
                        <a:rPr lang="en-US" altLang="ko-KR" sz="1200" dirty="0"/>
                        <a:t>(3) + </a:t>
                      </a:r>
                      <a:r>
                        <a:rPr lang="ko-KR" altLang="en-US" sz="1200" dirty="0" err="1"/>
                        <a:t>읍면동</a:t>
                      </a:r>
                      <a:r>
                        <a:rPr lang="en-US" altLang="ko-KR" sz="1200" dirty="0"/>
                        <a:t>(3) + </a:t>
                      </a:r>
                      <a:r>
                        <a:rPr lang="ko-KR" altLang="en-US" sz="1200" dirty="0"/>
                        <a:t>리</a:t>
                      </a:r>
                      <a:r>
                        <a:rPr lang="en-US" altLang="ko-KR" sz="1200" dirty="0"/>
                        <a:t>(2) + </a:t>
                      </a:r>
                      <a:r>
                        <a:rPr lang="ko-KR" altLang="en-US" sz="1200" dirty="0"/>
                        <a:t>필지구분</a:t>
                      </a:r>
                      <a:r>
                        <a:rPr lang="en-US" altLang="ko-KR" sz="1200" dirty="0"/>
                        <a:t>(1) + </a:t>
                      </a:r>
                      <a:r>
                        <a:rPr lang="ko-KR" altLang="en-US" sz="1200" dirty="0" err="1"/>
                        <a:t>본번</a:t>
                      </a:r>
                      <a:r>
                        <a:rPr lang="en-US" altLang="ko-KR" sz="1200" dirty="0"/>
                        <a:t>(4) + </a:t>
                      </a:r>
                      <a:r>
                        <a:rPr lang="ko-KR" altLang="en-US" sz="1200" dirty="0" err="1"/>
                        <a:t>부번</a:t>
                      </a:r>
                      <a:r>
                        <a:rPr lang="en-US" altLang="ko-KR" sz="1200" dirty="0"/>
                        <a:t>(4) = 19</a:t>
                      </a:r>
                      <a:r>
                        <a:rPr lang="ko-KR" altLang="en-US" sz="1200" dirty="0"/>
                        <a:t>자리</a:t>
                      </a:r>
                      <a:endParaRPr lang="en-US" altLang="ko-KR" sz="12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W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선택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G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이동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R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회전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S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크기 제어 모드가 됩니다</a:t>
                      </a:r>
                      <a:r>
                        <a:rPr lang="en-US" altLang="ko-KR" sz="800" dirty="0"/>
                        <a:t>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CF749D2-267D-C32F-2F12-27AEC1187D70}"/>
              </a:ext>
            </a:extLst>
          </p:cNvPr>
          <p:cNvSpPr txBox="1"/>
          <p:nvPr/>
        </p:nvSpPr>
        <p:spPr>
          <a:xfrm>
            <a:off x="10269444" y="154961"/>
            <a:ext cx="1989828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5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2022.07.04</a:t>
            </a:r>
            <a:endParaRPr lang="ko-KR" altLang="en-US" sz="105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94E21D-44AC-8DB9-CCD7-0DC87A179846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1113961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913EC7B-4B2E-4704-F585-AC41928D5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890" y="1532208"/>
            <a:ext cx="10136220" cy="50831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지적도 화면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주소 검색 시 해당 위치에 마크 표시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CD71397-2048-8F60-0850-31355FA28374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3792705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Map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Rest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API(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지도 검색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b="1" dirty="0"/>
              <a:t>지도 검색 </a:t>
            </a:r>
            <a:r>
              <a:rPr lang="en-US" altLang="ko-KR" sz="900" b="1" dirty="0"/>
              <a:t>API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>
                <a:hlinkClick r:id="rId2"/>
              </a:rPr>
              <a:t>https://www.vworld.kr/dev/v4dv_geocoderguide2_s001.do</a:t>
            </a: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007267"/>
              </p:ext>
            </p:extLst>
          </p:nvPr>
        </p:nvGraphicFramePr>
        <p:xfrm>
          <a:off x="285524" y="1395263"/>
          <a:ext cx="11616915" cy="4888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701553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3273828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46308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Rest API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요청 </a:t>
                      </a:r>
                      <a:r>
                        <a:rPr lang="en-US" altLang="ko-KR" sz="1200" dirty="0"/>
                        <a:t>URL Sample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예시 </a:t>
                      </a:r>
                      <a:r>
                        <a:rPr lang="en-US" altLang="ko-KR" sz="1200" dirty="0"/>
                        <a:t>URL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hlinkClick r:id="rId3"/>
                        </a:rPr>
                        <a:t>https://api.vworld.kr/req/address?service=address&amp;request=getcoord&amp;version=2.0&amp;crs=epsg:4326&amp;address=%ED%9A%A8%EB%A0%B9%EB%A1%9C72%EA%B8%B8%2060&amp;refine=true&amp;simple=false&amp;format=json&amp;type=road&amp;key=AFC65E9D-9F5D-3E1F-ADA2-5AAD35E706EA</a:t>
                      </a:r>
                      <a:endParaRPr lang="en-US" altLang="ko-KR" sz="1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err="1"/>
                        <a:t>요청파라미터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key : </a:t>
                      </a:r>
                      <a:r>
                        <a:rPr lang="ko-KR" altLang="en-US" sz="1200" dirty="0"/>
                        <a:t>발급받은 </a:t>
                      </a:r>
                      <a:r>
                        <a:rPr lang="en-US" altLang="ko-KR" sz="1200" dirty="0" err="1"/>
                        <a:t>api</a:t>
                      </a:r>
                      <a:r>
                        <a:rPr lang="en-US" altLang="ko-KR" sz="1200" dirty="0"/>
                        <a:t> key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format : </a:t>
                      </a:r>
                      <a:r>
                        <a:rPr lang="ko-KR" altLang="en-US" sz="1200" dirty="0"/>
                        <a:t>응답결과 포맷 </a:t>
                      </a:r>
                      <a:r>
                        <a:rPr lang="en-US" altLang="ko-KR" sz="1200" dirty="0" err="1"/>
                        <a:t>json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기본값</a:t>
                      </a:r>
                      <a:r>
                        <a:rPr lang="en-US" altLang="ko-KR" sz="1200" dirty="0"/>
                        <a:t>), xml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type : </a:t>
                      </a:r>
                      <a:r>
                        <a:rPr lang="ko-KR" altLang="en-US" sz="1200" dirty="0"/>
                        <a:t>검색 주소 유형 </a:t>
                      </a:r>
                      <a:r>
                        <a:rPr lang="en-US" altLang="ko-KR" sz="1200" dirty="0"/>
                        <a:t>(PARCEL : </a:t>
                      </a:r>
                      <a:r>
                        <a:rPr lang="ko-KR" altLang="en-US" sz="1200" dirty="0"/>
                        <a:t>지번주소</a:t>
                      </a:r>
                      <a:r>
                        <a:rPr lang="en-US" altLang="ko-KR" sz="1200" dirty="0"/>
                        <a:t>, ROAD : </a:t>
                      </a:r>
                      <a:r>
                        <a:rPr lang="ko-KR" altLang="en-US" sz="1200" dirty="0"/>
                        <a:t>도로명주소</a:t>
                      </a:r>
                      <a:r>
                        <a:rPr lang="en-US" altLang="ko-KR" sz="1200" dirty="0"/>
                        <a:t>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address : </a:t>
                      </a:r>
                      <a:r>
                        <a:rPr lang="ko-KR" altLang="en-US" sz="1200" dirty="0"/>
                        <a:t>검색 키워드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응답 예시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{"response" : {"service" : {"name" : "address", "version" : "2.0", "operation" : "</a:t>
                      </a:r>
                      <a:r>
                        <a:rPr lang="en-US" altLang="ko-KR" sz="1200" dirty="0" err="1"/>
                        <a:t>getcoord</a:t>
                      </a:r>
                      <a:r>
                        <a:rPr lang="en-US" altLang="ko-KR" sz="1200" dirty="0"/>
                        <a:t>", "time" : "21(</a:t>
                      </a:r>
                      <a:r>
                        <a:rPr lang="en-US" altLang="ko-KR" sz="1200" dirty="0" err="1"/>
                        <a:t>ms</a:t>
                      </a:r>
                      <a:r>
                        <a:rPr lang="en-US" altLang="ko-KR" sz="1200" dirty="0"/>
                        <a:t>)"}, "status" : "OK", "input" : {"type" : "road", "address" : "</a:t>
                      </a:r>
                      <a:r>
                        <a:rPr lang="ko-KR" altLang="en-US" sz="1200" dirty="0" err="1"/>
                        <a:t>효령로</a:t>
                      </a:r>
                      <a:r>
                        <a:rPr lang="en-US" altLang="ko-KR" sz="1200" dirty="0"/>
                        <a:t>72</a:t>
                      </a:r>
                      <a:r>
                        <a:rPr lang="ko-KR" altLang="en-US" sz="1200" dirty="0"/>
                        <a:t>길 </a:t>
                      </a:r>
                      <a:r>
                        <a:rPr lang="en-US" altLang="ko-KR" sz="1200" dirty="0"/>
                        <a:t>60"}, "refined" : {"text" : "</a:t>
                      </a:r>
                      <a:r>
                        <a:rPr lang="ko-KR" altLang="en-US" sz="1200" dirty="0"/>
                        <a:t>서울특별시 서초구 </a:t>
                      </a:r>
                      <a:r>
                        <a:rPr lang="ko-KR" altLang="en-US" sz="1200" dirty="0" err="1"/>
                        <a:t>효령로</a:t>
                      </a:r>
                      <a:r>
                        <a:rPr lang="en-US" altLang="ko-KR" sz="1200" dirty="0"/>
                        <a:t>72</a:t>
                      </a:r>
                      <a:r>
                        <a:rPr lang="ko-KR" altLang="en-US" sz="1200" dirty="0"/>
                        <a:t>길 </a:t>
                      </a:r>
                      <a:r>
                        <a:rPr lang="en-US" altLang="ko-KR" sz="1200" dirty="0"/>
                        <a:t>60 (</a:t>
                      </a:r>
                      <a:r>
                        <a:rPr lang="ko-KR" altLang="en-US" sz="1200" dirty="0"/>
                        <a:t>서초동</a:t>
                      </a:r>
                      <a:r>
                        <a:rPr lang="en-US" altLang="ko-KR" sz="1200" dirty="0"/>
                        <a:t>)", "structure" : {"level0" : "</a:t>
                      </a:r>
                      <a:r>
                        <a:rPr lang="ko-KR" altLang="en-US" sz="1200" dirty="0"/>
                        <a:t>대한민국</a:t>
                      </a:r>
                      <a:r>
                        <a:rPr lang="en-US" altLang="ko-KR" sz="1200" dirty="0"/>
                        <a:t>", "level1" : "</a:t>
                      </a:r>
                      <a:r>
                        <a:rPr lang="ko-KR" altLang="en-US" sz="1200" dirty="0"/>
                        <a:t>서울특별시</a:t>
                      </a:r>
                      <a:r>
                        <a:rPr lang="en-US" altLang="ko-KR" sz="1200" dirty="0"/>
                        <a:t>", "level2" : "</a:t>
                      </a:r>
                      <a:r>
                        <a:rPr lang="ko-KR" altLang="en-US" sz="1200" dirty="0"/>
                        <a:t>서초구</a:t>
                      </a:r>
                      <a:r>
                        <a:rPr lang="en-US" altLang="ko-KR" sz="1200" dirty="0"/>
                        <a:t>", "level3" : "</a:t>
                      </a:r>
                      <a:r>
                        <a:rPr lang="ko-KR" altLang="en-US" sz="1200" dirty="0"/>
                        <a:t>서초동</a:t>
                      </a:r>
                      <a:r>
                        <a:rPr lang="en-US" altLang="ko-KR" sz="1200" dirty="0"/>
                        <a:t>", "level4L" : "</a:t>
                      </a:r>
                      <a:r>
                        <a:rPr lang="ko-KR" altLang="en-US" sz="1200" dirty="0" err="1"/>
                        <a:t>효령로</a:t>
                      </a:r>
                      <a:r>
                        <a:rPr lang="en-US" altLang="ko-KR" sz="1200" dirty="0"/>
                        <a:t>72</a:t>
                      </a:r>
                      <a:r>
                        <a:rPr lang="ko-KR" altLang="en-US" sz="1200" dirty="0"/>
                        <a:t>길</a:t>
                      </a:r>
                      <a:r>
                        <a:rPr lang="en-US" altLang="ko-KR" sz="1200" dirty="0"/>
                        <a:t>", "level4LC" : "", "level4A" : "</a:t>
                      </a:r>
                      <a:r>
                        <a:rPr lang="ko-KR" altLang="en-US" sz="1200" dirty="0"/>
                        <a:t>서초</a:t>
                      </a:r>
                      <a:r>
                        <a:rPr lang="en-US" altLang="ko-KR" sz="1200" dirty="0"/>
                        <a:t>2</a:t>
                      </a:r>
                      <a:r>
                        <a:rPr lang="ko-KR" altLang="en-US" sz="1200" dirty="0"/>
                        <a:t>동</a:t>
                      </a:r>
                      <a:r>
                        <a:rPr lang="en-US" altLang="ko-KR" sz="1200" dirty="0"/>
                        <a:t>", "level4AC" : "1165052000", "level5" : "60", "detail" : "</a:t>
                      </a:r>
                      <a:r>
                        <a:rPr lang="ko-KR" altLang="en-US" sz="1200" dirty="0"/>
                        <a:t>한전아트센터</a:t>
                      </a:r>
                      <a:r>
                        <a:rPr lang="en-US" altLang="ko-KR" sz="1200" dirty="0"/>
                        <a:t>"}}, "result" : {"</a:t>
                      </a:r>
                      <a:r>
                        <a:rPr lang="en-US" altLang="ko-KR" sz="1200" dirty="0" err="1"/>
                        <a:t>crs</a:t>
                      </a:r>
                      <a:r>
                        <a:rPr lang="en-US" altLang="ko-KR" sz="1200" dirty="0"/>
                        <a:t>" : "EPSG:4326", "point" : {"x" : "127.027975025", "y" : "37.485553169"}}}}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W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선택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G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이동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R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회전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S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크기 제어 모드가 됩니다</a:t>
                      </a:r>
                      <a:r>
                        <a:rPr lang="en-US" altLang="ko-KR" sz="800" dirty="0"/>
                        <a:t>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5B241122-6CE5-6F59-93E4-CA5BDF4135C3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3190426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국가 지점번호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국가 지점 번호</a:t>
            </a:r>
            <a:r>
              <a:rPr lang="en-US" altLang="ko-KR" sz="900" dirty="0"/>
              <a:t>(UTM-K)</a:t>
            </a:r>
            <a:r>
              <a:rPr lang="ko-KR" altLang="en-US" sz="900" dirty="0"/>
              <a:t> 혹은 위도 경도</a:t>
            </a:r>
            <a:r>
              <a:rPr lang="en-US" altLang="ko-KR" sz="900" dirty="0"/>
              <a:t>(wgs84)</a:t>
            </a:r>
            <a:r>
              <a:rPr lang="ko-KR" altLang="en-US" sz="900" dirty="0"/>
              <a:t>를 입력하면</a:t>
            </a:r>
            <a:r>
              <a:rPr lang="en-US" altLang="ko-KR" sz="900" dirty="0"/>
              <a:t>, </a:t>
            </a:r>
            <a:r>
              <a:rPr lang="ko-KR" altLang="en-US" sz="900" dirty="0"/>
              <a:t>해당 위치를 표현 합니다</a:t>
            </a:r>
            <a:r>
              <a:rPr lang="en-US" altLang="ko-KR" sz="900" dirty="0"/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DBCA11-00B8-F3FA-B0A9-F665D0E6E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326" y="1182399"/>
            <a:ext cx="10239760" cy="514982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B75547B7-ADD5-4551-3D53-979F6113793E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6095432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Map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Rest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API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89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b="1" dirty="0"/>
              <a:t>지도검색 </a:t>
            </a:r>
            <a:r>
              <a:rPr lang="en-US" altLang="ko-KR" sz="900" b="1" dirty="0"/>
              <a:t>API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>
                <a:hlinkClick r:id="rId2"/>
              </a:rPr>
              <a:t>https://www.vworld.kr/dev/v4dv_wmtsguide_s001.do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801802"/>
              </p:ext>
            </p:extLst>
          </p:nvPr>
        </p:nvGraphicFramePr>
        <p:xfrm>
          <a:off x="285524" y="1395263"/>
          <a:ext cx="11616915" cy="4888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701553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3273828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46308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Rest API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/>
                        <a:t>요청 </a:t>
                      </a:r>
                      <a:r>
                        <a:rPr lang="en-US" altLang="ko-KR" sz="1200" dirty="0"/>
                        <a:t>URL Sample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 -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http://api.vworld.kr/req/wmts/1.0.0/{key}/WMTSCapabilities.xml</a:t>
                      </a:r>
                      <a:endParaRPr lang="en-US" altLang="ko-KR" sz="1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ex) 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https://api.vworld.kr/req/wmts/1.0.0/AFC65E9D-9F5D-3E1F-ADA2-5AAD35E706EA/midnight/11/793/1746.png</a:t>
                      </a:r>
                      <a:endParaRPr lang="en-US" altLang="ko-KR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1200" dirty="0" err="1"/>
                        <a:t>요청파라미터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key : </a:t>
                      </a:r>
                      <a:r>
                        <a:rPr lang="ko-KR" altLang="en-US" sz="1200" dirty="0"/>
                        <a:t>발급받은 </a:t>
                      </a:r>
                      <a:r>
                        <a:rPr lang="en-US" altLang="ko-KR" sz="1200" dirty="0" err="1"/>
                        <a:t>api</a:t>
                      </a:r>
                      <a:r>
                        <a:rPr lang="en-US" altLang="ko-KR" sz="1200" dirty="0"/>
                        <a:t> key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layer : </a:t>
                      </a:r>
                      <a:r>
                        <a:rPr lang="ko-KR" altLang="en-US" sz="1200" dirty="0"/>
                        <a:t>요청 서비스 버전 </a:t>
                      </a:r>
                      <a:r>
                        <a:rPr lang="en-US" altLang="ko-KR" sz="1200" dirty="0"/>
                        <a:t>(Base, gray, midnight, Hybrid, Satellite)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tileMatrix</a:t>
                      </a:r>
                      <a:r>
                        <a:rPr lang="en-US" altLang="ko-KR" sz="1200" dirty="0"/>
                        <a:t> : </a:t>
                      </a:r>
                      <a:r>
                        <a:rPr lang="ko-KR" altLang="en-US" sz="1200" dirty="0"/>
                        <a:t>지도 레벨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tileRow</a:t>
                      </a:r>
                      <a:r>
                        <a:rPr lang="en-US" altLang="ko-KR" sz="1200" dirty="0"/>
                        <a:t> : Google Index Y </a:t>
                      </a:r>
                      <a:r>
                        <a:rPr lang="ko-KR" altLang="en-US" sz="1200" dirty="0" err="1"/>
                        <a:t>좌표값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tileCol</a:t>
                      </a:r>
                      <a:r>
                        <a:rPr lang="en-US" altLang="ko-KR" sz="1200" dirty="0"/>
                        <a:t> : Google Index X </a:t>
                      </a:r>
                      <a:r>
                        <a:rPr lang="ko-KR" altLang="en-US" sz="1200" dirty="0" err="1"/>
                        <a:t>좌표값</a:t>
                      </a:r>
                      <a:endParaRPr lang="en-US" altLang="ko-KR" sz="1200" dirty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200" dirty="0"/>
                        <a:t> </a:t>
                      </a:r>
                      <a:r>
                        <a:rPr lang="en-US" altLang="ko-KR" sz="1200" dirty="0" err="1"/>
                        <a:t>tileType</a:t>
                      </a:r>
                      <a:r>
                        <a:rPr lang="en-US" altLang="ko-KR" sz="1200" dirty="0"/>
                        <a:t> : Tile </a:t>
                      </a:r>
                      <a:r>
                        <a:rPr lang="ko-KR" altLang="en-US" sz="1200" dirty="0"/>
                        <a:t>확장자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W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선택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G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이동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R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회전 모드가 됩니다</a:t>
                      </a:r>
                      <a:r>
                        <a:rPr lang="en-US" altLang="ko-KR" sz="800" dirty="0"/>
                        <a:t>.</a:t>
                      </a:r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en-US" altLang="ko-KR" sz="800" dirty="0"/>
                        <a:t>S</a:t>
                      </a:r>
                      <a:r>
                        <a:rPr lang="ko-KR" altLang="en-US" sz="800" dirty="0"/>
                        <a:t>키를 누를 경우</a:t>
                      </a:r>
                      <a:r>
                        <a:rPr lang="en-US" altLang="ko-KR" sz="800" dirty="0"/>
                        <a:t>, </a:t>
                      </a:r>
                      <a:r>
                        <a:rPr lang="ko-KR" altLang="en-US" sz="800" dirty="0"/>
                        <a:t>크기 제어 모드가 됩니다</a:t>
                      </a:r>
                      <a:r>
                        <a:rPr lang="en-US" altLang="ko-KR" sz="800" dirty="0"/>
                        <a:t>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60DEDE0C-DA4E-D4B1-F1C7-4E718A9B4C8B}"/>
              </a:ext>
            </a:extLst>
          </p:cNvPr>
          <p:cNvSpPr/>
          <p:nvPr/>
        </p:nvSpPr>
        <p:spPr>
          <a:xfrm>
            <a:off x="0" y="-9177"/>
            <a:ext cx="12192000" cy="6858000"/>
          </a:xfrm>
          <a:prstGeom prst="rect">
            <a:avLst/>
          </a:prstGeom>
          <a:solidFill>
            <a:schemeClr val="tx1">
              <a:alpha val="42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vword</a:t>
            </a:r>
            <a:r>
              <a:rPr lang="en-US" altLang="ko-KR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연동 기능은 </a:t>
            </a:r>
            <a:endParaRPr lang="en-US" altLang="ko-KR" sz="12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12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향후 논의 후 추가 예정</a:t>
            </a:r>
          </a:p>
        </p:txBody>
      </p:sp>
    </p:spTree>
    <p:extLst>
      <p:ext uri="{BB962C8B-B14F-4D97-AF65-F5344CB8AC3E}">
        <p14:creationId xmlns:p14="http://schemas.microsoft.com/office/powerpoint/2010/main" val="4126967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2F987E7-35F1-EAD0-6269-81911BC2B64A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+mn-ea"/>
              </a:rPr>
              <a:t>수정 이력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+mn-ea"/>
            </a:endParaRPr>
          </a:p>
        </p:txBody>
      </p:sp>
      <p:graphicFrame>
        <p:nvGraphicFramePr>
          <p:cNvPr id="3" name="표 99">
            <a:extLst>
              <a:ext uri="{FF2B5EF4-FFF2-40B4-BE49-F238E27FC236}">
                <a16:creationId xmlns:a16="http://schemas.microsoft.com/office/drawing/2014/main" id="{27BCDF5B-2132-76CE-0B6D-804E46FA0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327830"/>
              </p:ext>
            </p:extLst>
          </p:nvPr>
        </p:nvGraphicFramePr>
        <p:xfrm>
          <a:off x="287542" y="1090463"/>
          <a:ext cx="11616915" cy="48880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10289359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</a:tblGrid>
              <a:tr h="2572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버전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수정 이력 내용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7718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v0.1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요구 사항 정의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지적도 화면 구성</a:t>
                      </a:r>
                      <a:r>
                        <a:rPr lang="en-US" altLang="ko-KR" sz="800" dirty="0"/>
                        <a:t>(3D World </a:t>
                      </a:r>
                      <a:r>
                        <a:rPr lang="ko-KR" altLang="en-US" sz="800" dirty="0"/>
                        <a:t>상 표현</a:t>
                      </a:r>
                      <a:r>
                        <a:rPr lang="en-US" altLang="ko-KR" sz="800" dirty="0"/>
                        <a:t>)</a:t>
                      </a: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국가 지정 번호 표현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조작키 정의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en-US" altLang="ko-KR" sz="800" dirty="0"/>
                        <a:t>Map Rest API (</a:t>
                      </a:r>
                      <a:r>
                        <a:rPr lang="ko-KR" altLang="en-US" sz="800" dirty="0"/>
                        <a:t>추후 연동 예정</a:t>
                      </a:r>
                      <a:r>
                        <a:rPr lang="en-US" altLang="ko-KR" sz="800" dirty="0"/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  <a:tr h="7718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/>
                        <a:t>V0.2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지적도 데이터 테이블</a:t>
                      </a:r>
                      <a:endParaRPr lang="en-US" altLang="ko-KR" sz="800" dirty="0"/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800" dirty="0"/>
                        <a:t>국가 지점 표지판</a:t>
                      </a:r>
                      <a:endParaRPr lang="en-US" altLang="ko-KR" sz="8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199724"/>
                  </a:ext>
                </a:extLst>
              </a:tr>
              <a:tr h="771804">
                <a:tc>
                  <a:txBody>
                    <a:bodyPr/>
                    <a:lstStyle/>
                    <a:p>
                      <a:pPr algn="ctr" latinLnBrk="1"/>
                      <a:endParaRPr lang="en-US" altLang="ko-KR" sz="800" b="1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4121808"/>
                  </a:ext>
                </a:extLst>
              </a:tr>
              <a:tr h="771804">
                <a:tc>
                  <a:txBody>
                    <a:bodyPr/>
                    <a:lstStyle/>
                    <a:p>
                      <a:pPr algn="ctr" latinLnBrk="1"/>
                      <a:endParaRPr lang="en-US" altLang="ko-KR" sz="800" b="1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177009"/>
                  </a:ext>
                </a:extLst>
              </a:tr>
              <a:tr h="771803">
                <a:tc>
                  <a:txBody>
                    <a:bodyPr/>
                    <a:lstStyle/>
                    <a:p>
                      <a:pPr algn="ctr" latinLnBrk="1"/>
                      <a:endParaRPr lang="en-US" altLang="ko-KR" sz="800" b="1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5432546"/>
                  </a:ext>
                </a:extLst>
              </a:tr>
              <a:tr h="771804">
                <a:tc>
                  <a:txBody>
                    <a:bodyPr/>
                    <a:lstStyle/>
                    <a:p>
                      <a:pPr algn="ctr" latinLnBrk="1"/>
                      <a:endParaRPr lang="en-US" altLang="ko-KR" sz="800" b="1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1059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6351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+mj-lt"/>
                <a:ea typeface="KoPub돋움체 Medium" panose="02020603020101020101" pitchFamily="18" charset="-127"/>
              </a:rPr>
              <a:t>요구사항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481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b="1" dirty="0"/>
              <a:t>LX </a:t>
            </a:r>
            <a:r>
              <a:rPr lang="ko-KR" altLang="en-US" sz="900" b="1" dirty="0" err="1"/>
              <a:t>행정효울화</a:t>
            </a:r>
            <a:r>
              <a:rPr lang="ko-KR" altLang="en-US" sz="900" b="1" dirty="0"/>
              <a:t> 서비스 및 위치 확인 서비스 구현 요구사항 정의</a:t>
            </a:r>
            <a:endParaRPr lang="en-US" altLang="ko-KR" sz="900" b="1" dirty="0"/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29723"/>
              </p:ext>
            </p:extLst>
          </p:nvPr>
        </p:nvGraphicFramePr>
        <p:xfrm>
          <a:off x="285524" y="1297986"/>
          <a:ext cx="11616915" cy="49551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4995243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5294116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3909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요구사항 </a:t>
                      </a:r>
                      <a:r>
                        <a:rPr lang="en-US" altLang="ko-KR" sz="1000" b="1" dirty="0"/>
                        <a:t>ID</a:t>
                      </a:r>
                      <a:endParaRPr lang="ko-KR" altLang="en-US" sz="1000" b="1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요구사항 정의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/>
                        <a:t>요구사항 반영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13266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SFR-007-002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900" dirty="0"/>
                    </a:p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2.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지적측량 입회 기능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VR(HMD)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환경에서 상세 데이터 입력은 기술적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 err="1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운용적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제한으로 시나리오 기반으로 구현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 err="1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유즈케이스를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통한 시나리오 기반으로 지적측량 결과 시각적 전시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시나리오 내용 및 수량은 개발간 발주사와 논의하며 개발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메타버스 공간 내 표기된 지적선으로 측량 </a:t>
                      </a:r>
                      <a:r>
                        <a:rPr lang="ko-KR" altLang="en-US" sz="900" b="0" i="0" kern="1200" dirty="0" err="1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경계점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확인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인증 방은 사용자 접속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서명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저장 및 전송기능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, PDF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파일생성 및 메일 전송 기능 제외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* 본 요구도는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VR(HMD)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환경 적용</a:t>
                      </a:r>
                      <a:endParaRPr lang="ko-KR" altLang="en-US" sz="9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900" dirty="0"/>
                        <a:t>독도 데이터를 </a:t>
                      </a:r>
                      <a:r>
                        <a:rPr lang="en-US" altLang="ko-KR" sz="900" dirty="0" err="1"/>
                        <a:t>GeoJson</a:t>
                      </a:r>
                      <a:r>
                        <a:rPr lang="ko-KR" altLang="en-US" sz="900" dirty="0"/>
                        <a:t>으로 변환하여</a:t>
                      </a:r>
                      <a:r>
                        <a:rPr lang="en-US" altLang="ko-KR" sz="900" dirty="0"/>
                        <a:t>, </a:t>
                      </a:r>
                      <a:r>
                        <a:rPr lang="ko-KR" altLang="en-US" sz="900" dirty="0"/>
                        <a:t>메타버스 공간 </a:t>
                      </a:r>
                      <a:r>
                        <a:rPr lang="ko-KR" altLang="en-US" sz="900" dirty="0" err="1"/>
                        <a:t>지적선</a:t>
                      </a:r>
                      <a:r>
                        <a:rPr lang="ko-KR" altLang="en-US" sz="900" dirty="0"/>
                        <a:t> 표현</a:t>
                      </a:r>
                      <a:endParaRPr lang="en-US" altLang="ko-KR" sz="900" dirty="0"/>
                    </a:p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900" dirty="0" err="1"/>
                        <a:t>지적선</a:t>
                      </a:r>
                      <a:r>
                        <a:rPr lang="ko-KR" altLang="en-US" sz="900" dirty="0"/>
                        <a:t> 수정 및 편집 기능 제공</a:t>
                      </a:r>
                      <a:endParaRPr lang="en-US" altLang="ko-KR" sz="9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  <a:tr h="14782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SFR-008-001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buAutoNum type="arabicPeriod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현실사용 좌표계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DP </a:t>
                      </a: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독도 메타버스 환경에서 버튼 클릭 시 평명형태로 전환 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평면적 독도 </a:t>
                      </a:r>
                      <a:r>
                        <a:rPr lang="ko-KR" altLang="en-US" sz="900" b="0" i="0" kern="1200" dirty="0" err="1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맵에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UTM-K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좌표 표시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좌표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ON/OFF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버튼을 통해 좌표 격자 표기 기능 구현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0" indent="0" latinLnBrk="1">
                        <a:buNone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* 본 요구도는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PC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버전 적용</a:t>
                      </a:r>
                      <a:endParaRPr lang="en-US" altLang="ko-KR" sz="2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900" dirty="0"/>
                        <a:t>UTMK</a:t>
                      </a:r>
                      <a:r>
                        <a:rPr lang="ko-KR" altLang="en-US" sz="900" dirty="0"/>
                        <a:t> 버튼 클릭 시 독도내 </a:t>
                      </a:r>
                      <a:r>
                        <a:rPr lang="en-US" altLang="ko-KR" sz="900" dirty="0"/>
                        <a:t>UTM-K </a:t>
                      </a:r>
                      <a:r>
                        <a:rPr lang="ko-KR" altLang="en-US" sz="900" dirty="0"/>
                        <a:t>좌표 </a:t>
                      </a:r>
                      <a:r>
                        <a:rPr lang="en-US" altLang="ko-KR" sz="900" dirty="0"/>
                        <a:t>UI</a:t>
                      </a:r>
                      <a:r>
                        <a:rPr lang="ko-KR" altLang="en-US" sz="900" dirty="0"/>
                        <a:t>로 표현</a:t>
                      </a:r>
                      <a:endParaRPr lang="en-US" altLang="ko-KR" sz="90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900" dirty="0"/>
                        <a:t>국가 지점 좌표 클릭 시 국가지점 좌표 </a:t>
                      </a:r>
                      <a:r>
                        <a:rPr lang="en-US" altLang="ko-KR" sz="900" dirty="0"/>
                        <a:t>UI</a:t>
                      </a:r>
                      <a:r>
                        <a:rPr lang="ko-KR" altLang="en-US" sz="900" dirty="0"/>
                        <a:t>로 표현</a:t>
                      </a:r>
                      <a:endParaRPr lang="en-US" altLang="ko-KR" sz="900" dirty="0"/>
                    </a:p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ko-KR" sz="900" dirty="0"/>
                        <a:t>ON/OFF </a:t>
                      </a:r>
                      <a:r>
                        <a:rPr lang="ko-KR" altLang="en-US" sz="900" dirty="0"/>
                        <a:t>버튼을 통해 좌표 격자 표기 기능 구현</a:t>
                      </a:r>
                      <a:endParaRPr lang="en-US" altLang="ko-KR" sz="9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177009"/>
                  </a:ext>
                </a:extLst>
              </a:tr>
              <a:tr h="17593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/>
                        <a:t>SFR-008-002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2. 3D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객체 로딩 및 설치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marL="171450" indent="-171450" latinLnBrk="1">
                        <a:buFontTx/>
                        <a:buChar char="-"/>
                      </a:pP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국가지점번호 표지판 기본 형식을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3D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객체 라이브러리를 통해 전시</a:t>
                      </a:r>
                      <a:endParaRPr lang="en-US" altLang="ko-KR" sz="900" b="0" i="0" kern="1200" dirty="0">
                        <a:solidFill>
                          <a:schemeClr val="dk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latinLnBrk="1"/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* 본 요구도는 </a:t>
                      </a:r>
                      <a:r>
                        <a:rPr lang="en-US" altLang="ko-KR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PC </a:t>
                      </a:r>
                      <a:r>
                        <a:rPr lang="ko-KR" altLang="en-US" sz="900" b="0" i="0" kern="1200" dirty="0">
                          <a:solidFill>
                            <a:schemeClr val="dk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버전 적용</a:t>
                      </a:r>
                      <a:endParaRPr lang="ko-KR" altLang="en-US" sz="2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900" dirty="0"/>
                        <a:t>국가지점 표지판 </a:t>
                      </a:r>
                      <a:r>
                        <a:rPr lang="en-US" altLang="ko-KR" sz="900" dirty="0"/>
                        <a:t>UI </a:t>
                      </a:r>
                      <a:r>
                        <a:rPr lang="ko-KR" altLang="en-US" sz="900" dirty="0"/>
                        <a:t>클릭 시</a:t>
                      </a:r>
                      <a:r>
                        <a:rPr lang="en-US" altLang="ko-KR" sz="900" dirty="0"/>
                        <a:t>,</a:t>
                      </a:r>
                      <a:r>
                        <a:rPr lang="ko-KR" altLang="en-US" sz="900" dirty="0"/>
                        <a:t> 마우스 위치에 국가 지점 표지판 설치</a:t>
                      </a:r>
                      <a:endParaRPr lang="en-US" altLang="ko-KR" sz="9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8734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0340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조작키 맵</a:t>
            </a:r>
            <a:endParaRPr lang="ko-KR" altLang="en-US" sz="11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481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조작 키 맵 가이드를 보여줍니다</a:t>
            </a:r>
            <a:r>
              <a:rPr lang="en-US" altLang="ko-KR" sz="900" dirty="0"/>
              <a:t>.</a:t>
            </a:r>
          </a:p>
        </p:txBody>
      </p:sp>
      <p:graphicFrame>
        <p:nvGraphicFramePr>
          <p:cNvPr id="16" name="표 99">
            <a:extLst>
              <a:ext uri="{FF2B5EF4-FFF2-40B4-BE49-F238E27FC236}">
                <a16:creationId xmlns:a16="http://schemas.microsoft.com/office/drawing/2014/main" id="{ED9AAA63-C4D5-0CCE-BBDD-BEA22EFFF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664131"/>
              </p:ext>
            </p:extLst>
          </p:nvPr>
        </p:nvGraphicFramePr>
        <p:xfrm>
          <a:off x="285524" y="1388778"/>
          <a:ext cx="10676660" cy="49140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7556">
                  <a:extLst>
                    <a:ext uri="{9D8B030D-6E8A-4147-A177-3AD203B41FA5}">
                      <a16:colId xmlns:a16="http://schemas.microsoft.com/office/drawing/2014/main" val="1281648951"/>
                    </a:ext>
                  </a:extLst>
                </a:gridCol>
                <a:gridCol w="916111">
                  <a:extLst>
                    <a:ext uri="{9D8B030D-6E8A-4147-A177-3AD203B41FA5}">
                      <a16:colId xmlns:a16="http://schemas.microsoft.com/office/drawing/2014/main" val="1095714194"/>
                    </a:ext>
                  </a:extLst>
                </a:gridCol>
                <a:gridCol w="8432993">
                  <a:extLst>
                    <a:ext uri="{9D8B030D-6E8A-4147-A177-3AD203B41FA5}">
                      <a16:colId xmlns:a16="http://schemas.microsoft.com/office/drawing/2014/main" val="1168846081"/>
                    </a:ext>
                  </a:extLst>
                </a:gridCol>
              </a:tblGrid>
              <a:tr h="3909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기능 종류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조작키 맵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설명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69747"/>
                  </a:ext>
                </a:extLst>
              </a:tr>
              <a:tr h="12855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마우스</a:t>
                      </a:r>
                      <a:endParaRPr lang="en-US" altLang="ko-KR" sz="800" b="1" dirty="0"/>
                    </a:p>
                    <a:p>
                      <a:pPr algn="ctr" latinLnBrk="1"/>
                      <a:r>
                        <a:rPr lang="en-US" altLang="ko-KR" sz="800" b="1" dirty="0"/>
                        <a:t>(</a:t>
                      </a:r>
                      <a:r>
                        <a:rPr lang="ko-KR" altLang="en-US" sz="800" b="1" dirty="0"/>
                        <a:t>좌 클릭</a:t>
                      </a:r>
                      <a:r>
                        <a:rPr lang="en-US" altLang="ko-KR" sz="800" b="1" dirty="0"/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800" dirty="0"/>
                    </a:p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lnSpc>
                          <a:spcPct val="150000"/>
                        </a:lnSpc>
                        <a:buFontTx/>
                        <a:buChar char="-"/>
                      </a:pPr>
                      <a:r>
                        <a:rPr lang="ko-KR" altLang="en-US" sz="800" dirty="0"/>
                        <a:t>오브젝트 클릭 시 사용</a:t>
                      </a:r>
                      <a:endParaRPr lang="en-US" altLang="ko-KR" sz="8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967921"/>
                  </a:ext>
                </a:extLst>
              </a:tr>
              <a:tr h="14782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마우스</a:t>
                      </a:r>
                      <a:endParaRPr lang="en-US" altLang="ko-KR" sz="800" b="1" dirty="0"/>
                    </a:p>
                    <a:p>
                      <a:pPr algn="ctr" latinLnBrk="1"/>
                      <a:r>
                        <a:rPr lang="en-US" altLang="ko-KR" sz="800" b="1" dirty="0"/>
                        <a:t>(</a:t>
                      </a:r>
                      <a:r>
                        <a:rPr lang="ko-KR" altLang="en-US" sz="800" b="1" dirty="0"/>
                        <a:t>우 클릭</a:t>
                      </a:r>
                      <a:r>
                        <a:rPr lang="en-US" altLang="ko-KR" sz="800" b="1" dirty="0"/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800" dirty="0"/>
                        <a:t>오브젝트 클릭 후 취소 할 경우 사용</a:t>
                      </a:r>
                      <a:endParaRPr lang="en-US" altLang="ko-KR" sz="800" dirty="0"/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177009"/>
                  </a:ext>
                </a:extLst>
              </a:tr>
              <a:tr h="17593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/>
                        <a:t>마우스</a:t>
                      </a:r>
                      <a:endParaRPr lang="en-US" altLang="ko-KR" sz="800" b="1" dirty="0"/>
                    </a:p>
                    <a:p>
                      <a:pPr algn="ctr" latinLnBrk="1"/>
                      <a:r>
                        <a:rPr lang="en-US" altLang="ko-KR" sz="800" b="1" dirty="0"/>
                        <a:t>(</a:t>
                      </a:r>
                      <a:r>
                        <a:rPr lang="ko-KR" altLang="en-US" sz="800" b="1" dirty="0"/>
                        <a:t>휠</a:t>
                      </a:r>
                      <a:r>
                        <a:rPr lang="en-US" altLang="ko-KR" sz="800" b="1" dirty="0"/>
                        <a:t>)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/>
                        <a:t>-</a:t>
                      </a:r>
                      <a:r>
                        <a:rPr lang="ko-KR" altLang="en-US" sz="800" dirty="0"/>
                        <a:t> 마우스 휠 을 돌릴 시 지도를 줌 인 및 줌 아웃 합니다</a:t>
                      </a:r>
                      <a:r>
                        <a:rPr lang="en-US" altLang="ko-KR" sz="800" dirty="0"/>
                        <a:t>.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8734014"/>
                  </a:ext>
                </a:extLst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id="{C630CFA8-E435-81CA-E864-65A99602B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774" y="3465966"/>
            <a:ext cx="447675" cy="70485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428D983-28A8-CBCC-FCCF-970A2F180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774" y="2073427"/>
            <a:ext cx="447675" cy="71437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2E45D94-248A-89D6-49DE-7AFB5EF0C1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299" y="5051946"/>
            <a:ext cx="438150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324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(3D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월드 상 </a:t>
            </a:r>
            <a:r>
              <a:rPr lang="ko-KR" altLang="en-US" sz="1100" b="0" dirty="0" err="1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지적선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표현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독도 지적선을 메타버스 월드 상에 표현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독도 </a:t>
            </a:r>
            <a:r>
              <a:rPr lang="en-US" altLang="ko-KR" sz="900" dirty="0"/>
              <a:t>WKT</a:t>
            </a:r>
            <a:r>
              <a:rPr lang="ko-KR" altLang="en-US" sz="900" dirty="0"/>
              <a:t> 데이터에서 </a:t>
            </a:r>
            <a:r>
              <a:rPr lang="en-US" altLang="ko-KR" sz="900" dirty="0"/>
              <a:t>geometry </a:t>
            </a:r>
            <a:r>
              <a:rPr lang="ko-KR" altLang="en-US" sz="900" dirty="0"/>
              <a:t>정보 추출</a:t>
            </a:r>
            <a:r>
              <a:rPr lang="en-US" altLang="ko-KR" sz="900" dirty="0"/>
              <a:t> -&gt; WGS84</a:t>
            </a:r>
            <a:r>
              <a:rPr lang="ko-KR" altLang="en-US" sz="900" dirty="0"/>
              <a:t>를 </a:t>
            </a:r>
            <a:r>
              <a:rPr lang="en-US" altLang="ko-KR" sz="900" dirty="0"/>
              <a:t>UTM-K</a:t>
            </a:r>
            <a:r>
              <a:rPr lang="ko-KR" altLang="en-US" sz="900" dirty="0"/>
              <a:t>로 변환 </a:t>
            </a:r>
            <a:r>
              <a:rPr lang="en-US" altLang="ko-KR" sz="900" dirty="0"/>
              <a:t>-&gt; </a:t>
            </a:r>
            <a:r>
              <a:rPr lang="ko-KR" altLang="en-US" sz="900" dirty="0"/>
              <a:t>지적 데이터 표현</a:t>
            </a:r>
            <a:endParaRPr lang="en-US" altLang="ko-KR" sz="9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E4020F7-9040-B0CA-678D-21B28249FD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286" y="1395263"/>
            <a:ext cx="8705812" cy="489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922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(3D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월드 상 </a:t>
            </a:r>
            <a:r>
              <a:rPr lang="ko-KR" altLang="en-US" sz="1100" b="0" dirty="0" err="1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지적선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편집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1104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 err="1"/>
              <a:t>지적선</a:t>
            </a:r>
            <a:r>
              <a:rPr lang="ko-KR" altLang="en-US" sz="900" dirty="0"/>
              <a:t> 수정 기능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마우스 좌 클릭</a:t>
            </a:r>
            <a:r>
              <a:rPr lang="en-US" altLang="ko-KR" sz="900" dirty="0"/>
              <a:t>(</a:t>
            </a:r>
            <a:r>
              <a:rPr lang="ko-KR" altLang="en-US" sz="900" dirty="0"/>
              <a:t>지적 </a:t>
            </a:r>
            <a:r>
              <a:rPr lang="en-US" altLang="ko-KR" sz="900" dirty="0"/>
              <a:t>Point </a:t>
            </a:r>
            <a:r>
              <a:rPr lang="ko-KR" altLang="en-US" sz="900" dirty="0"/>
              <a:t>선택</a:t>
            </a:r>
            <a:r>
              <a:rPr lang="en-US" altLang="ko-KR" sz="900" dirty="0"/>
              <a:t>) -&gt; </a:t>
            </a:r>
            <a:r>
              <a:rPr lang="ko-KR" altLang="en-US" sz="900" dirty="0"/>
              <a:t>마우스 좌 클릭</a:t>
            </a:r>
            <a:r>
              <a:rPr lang="en-US" altLang="ko-KR" sz="900" dirty="0"/>
              <a:t>(</a:t>
            </a:r>
            <a:r>
              <a:rPr lang="ko-KR" altLang="en-US" sz="900" dirty="0"/>
              <a:t>변경하고자 하는 위치 선택</a:t>
            </a:r>
            <a:r>
              <a:rPr lang="en-US" altLang="ko-KR" sz="900" dirty="0"/>
              <a:t>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 err="1"/>
              <a:t>지적선</a:t>
            </a:r>
            <a:r>
              <a:rPr lang="ko-KR" altLang="en-US" sz="900" dirty="0"/>
              <a:t> </a:t>
            </a:r>
            <a:r>
              <a:rPr lang="en-US" altLang="ko-KR" sz="900" dirty="0"/>
              <a:t>Point </a:t>
            </a:r>
            <a:r>
              <a:rPr lang="ko-KR" altLang="en-US" sz="900" dirty="0"/>
              <a:t>클릭 시 해당 </a:t>
            </a:r>
            <a:r>
              <a:rPr lang="en-US" altLang="ko-KR" sz="900" dirty="0"/>
              <a:t>Point </a:t>
            </a:r>
            <a:r>
              <a:rPr lang="ko-KR" altLang="en-US" sz="900" dirty="0"/>
              <a:t>색상 변화</a:t>
            </a:r>
            <a:r>
              <a:rPr lang="en-US" altLang="ko-KR" sz="900" dirty="0"/>
              <a:t>(</a:t>
            </a:r>
            <a:r>
              <a:rPr lang="ko-KR" altLang="en-US" sz="900" dirty="0"/>
              <a:t>블루</a:t>
            </a:r>
            <a:r>
              <a:rPr lang="en-US" altLang="ko-KR" sz="900" dirty="0"/>
              <a:t>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변경하고자 하는 위치 클릭 </a:t>
            </a:r>
            <a:r>
              <a:rPr lang="en-US" altLang="ko-KR" sz="900" dirty="0"/>
              <a:t>-&gt; </a:t>
            </a:r>
            <a:r>
              <a:rPr lang="ko-KR" altLang="en-US" sz="900" dirty="0" err="1"/>
              <a:t>지적선</a:t>
            </a:r>
            <a:r>
              <a:rPr lang="ko-KR" altLang="en-US" sz="900" dirty="0"/>
              <a:t> 포인트 이동 및 색상 변화</a:t>
            </a:r>
            <a:r>
              <a:rPr lang="en-US" altLang="ko-KR" sz="900" dirty="0"/>
              <a:t>(</a:t>
            </a:r>
            <a:r>
              <a:rPr lang="ko-KR" altLang="en-US" sz="900" dirty="0"/>
              <a:t>기본</a:t>
            </a:r>
            <a:r>
              <a:rPr lang="en-US" altLang="ko-KR" sz="900" dirty="0"/>
              <a:t>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752BAE-50FC-7355-FE62-D9B9AECD4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67" y="2226088"/>
            <a:ext cx="5618030" cy="316068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63C254E-D4FD-7A74-81B9-9987CE00B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163" y="2226088"/>
            <a:ext cx="5630070" cy="316068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E7F939D-6198-9C2F-8242-B8B60D8456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115" y="3429000"/>
            <a:ext cx="147637" cy="23559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B7C76F1-5120-DFA0-62DC-FDCB7B4E8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33" y="4949758"/>
            <a:ext cx="147637" cy="23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38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행정 효율화 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국토정보기본도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89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ko-KR" altLang="en-US" sz="900" dirty="0"/>
              <a:t>국토정보기본도 표현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독도의 국토정보기본도 데이터 테이블 </a:t>
            </a:r>
            <a:r>
              <a:rPr lang="en-US" altLang="ko-KR" sz="900" dirty="0"/>
              <a:t>UI</a:t>
            </a:r>
            <a:r>
              <a:rPr lang="ko-KR" altLang="en-US" sz="900" dirty="0"/>
              <a:t>로 표현</a:t>
            </a:r>
            <a:endParaRPr lang="en-US" altLang="ko-KR" sz="900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국토 정보 기본도의 컬럼을 선택 시 해당 위치로 카메라 이동</a:t>
            </a:r>
            <a:endParaRPr lang="en-US" altLang="ko-KR" sz="9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A2C9341-BA6A-B64D-8AF0-4DE5675EB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44" y="1810762"/>
            <a:ext cx="7045596" cy="396888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DDA70823-7924-C212-7012-B87F253BE0D4}"/>
              </a:ext>
            </a:extLst>
          </p:cNvPr>
          <p:cNvSpPr/>
          <p:nvPr/>
        </p:nvSpPr>
        <p:spPr>
          <a:xfrm>
            <a:off x="6165688" y="1901710"/>
            <a:ext cx="155273" cy="155273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9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9656BAD-7E69-EE9E-2ACB-2D7D8D6161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3248" y="3272136"/>
            <a:ext cx="98301" cy="15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159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위치 확인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(UTM-K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및 국가지점번호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월드상 일정 지점 클릭 시 </a:t>
            </a:r>
            <a:r>
              <a:rPr lang="en-US" altLang="ko-KR" sz="900" dirty="0"/>
              <a:t>UTM-K </a:t>
            </a:r>
            <a:r>
              <a:rPr lang="ko-KR" altLang="en-US" sz="900" dirty="0"/>
              <a:t>좌표 추출</a:t>
            </a:r>
            <a:r>
              <a:rPr lang="en-US" altLang="ko-KR" sz="900" dirty="0"/>
              <a:t> ex (1387619.3203125 1924582.158203125)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dirty="0"/>
              <a:t>UTM-K </a:t>
            </a:r>
            <a:r>
              <a:rPr lang="ko-KR" altLang="en-US" sz="900" dirty="0"/>
              <a:t>좌표에서 독도 국가지점 좌표 변환 </a:t>
            </a:r>
            <a:r>
              <a:rPr lang="en-US" altLang="ko-KR" sz="900" dirty="0"/>
              <a:t>ex (</a:t>
            </a:r>
            <a:r>
              <a:rPr lang="ko-KR" altLang="en-US" sz="900" dirty="0"/>
              <a:t>사 </a:t>
            </a:r>
            <a:r>
              <a:rPr lang="ko-KR" altLang="en-US" sz="900" dirty="0" err="1"/>
              <a:t>사</a:t>
            </a:r>
            <a:r>
              <a:rPr lang="ko-KR" altLang="en-US" sz="900" dirty="0"/>
              <a:t> </a:t>
            </a:r>
            <a:r>
              <a:rPr lang="en-US" altLang="ko-KR" sz="900" dirty="0"/>
              <a:t>8761 2458)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17036ED-F20C-7677-C6D4-891B60BD0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44" y="1493845"/>
            <a:ext cx="7963363" cy="4459483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E5050A16-CC8E-1D63-D557-51C13EE1D80E}"/>
              </a:ext>
            </a:extLst>
          </p:cNvPr>
          <p:cNvSpPr/>
          <p:nvPr/>
        </p:nvSpPr>
        <p:spPr>
          <a:xfrm>
            <a:off x="5938709" y="1486211"/>
            <a:ext cx="155273" cy="155273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9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082452E-9482-A52F-C677-949BBA30C975}"/>
              </a:ext>
            </a:extLst>
          </p:cNvPr>
          <p:cNvSpPr/>
          <p:nvPr/>
        </p:nvSpPr>
        <p:spPr>
          <a:xfrm>
            <a:off x="4917305" y="1493845"/>
            <a:ext cx="155273" cy="155273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9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3B1188-5C56-4D33-3502-4D360D93B2C1}"/>
              </a:ext>
            </a:extLst>
          </p:cNvPr>
          <p:cNvSpPr txBox="1"/>
          <p:nvPr/>
        </p:nvSpPr>
        <p:spPr>
          <a:xfrm>
            <a:off x="8127152" y="1428635"/>
            <a:ext cx="3920068" cy="1727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설명</a:t>
            </a:r>
            <a:endParaRPr lang="en-US" altLang="ko-KR" sz="900" b="1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(2) UTMK-K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2-1 </a:t>
            </a:r>
            <a:r>
              <a:rPr lang="ko-KR" altLang="en-US" sz="900" dirty="0"/>
              <a:t>상단에 </a:t>
            </a:r>
            <a:r>
              <a:rPr lang="en-US" altLang="ko-KR" sz="900" dirty="0"/>
              <a:t>UTM-K UI </a:t>
            </a:r>
            <a:r>
              <a:rPr lang="ko-KR" altLang="en-US" sz="900" dirty="0"/>
              <a:t>클릭 </a:t>
            </a:r>
            <a:r>
              <a:rPr lang="en-US" altLang="ko-KR" sz="900" dirty="0"/>
              <a:t>(</a:t>
            </a:r>
            <a:r>
              <a:rPr lang="ko-KR" altLang="en-US" sz="900" dirty="0"/>
              <a:t>좌 클릭</a:t>
            </a:r>
            <a:r>
              <a:rPr lang="en-US" altLang="ko-KR" sz="9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2-2 </a:t>
            </a:r>
            <a:r>
              <a:rPr lang="ko-KR" altLang="en-US" sz="900" dirty="0"/>
              <a:t>마우스 지점의 </a:t>
            </a:r>
            <a:r>
              <a:rPr lang="en-US" altLang="ko-KR" sz="900" dirty="0"/>
              <a:t>UTM-K </a:t>
            </a:r>
            <a:r>
              <a:rPr lang="ko-KR" altLang="en-US" sz="900" dirty="0"/>
              <a:t>좌표 </a:t>
            </a:r>
            <a:r>
              <a:rPr lang="en-US" altLang="ko-KR" sz="900" dirty="0"/>
              <a:t>UI</a:t>
            </a:r>
            <a:r>
              <a:rPr lang="ko-KR" altLang="en-US" sz="900" dirty="0"/>
              <a:t> 표현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(3) </a:t>
            </a:r>
            <a:r>
              <a:rPr lang="ko-KR" altLang="en-US" sz="900" dirty="0"/>
              <a:t>국가지점번호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3-1 </a:t>
            </a:r>
            <a:r>
              <a:rPr lang="ko-KR" altLang="en-US" sz="900" dirty="0"/>
              <a:t>상단에 국가지점 번호 </a:t>
            </a:r>
            <a:r>
              <a:rPr lang="en-US" altLang="ko-KR" sz="900" dirty="0"/>
              <a:t>UI </a:t>
            </a:r>
            <a:r>
              <a:rPr lang="ko-KR" altLang="en-US" sz="900" dirty="0"/>
              <a:t>클릭 </a:t>
            </a:r>
            <a:r>
              <a:rPr lang="en-US" altLang="ko-KR" sz="900" dirty="0"/>
              <a:t>(</a:t>
            </a:r>
            <a:r>
              <a:rPr lang="ko-KR" altLang="en-US" sz="900" dirty="0"/>
              <a:t>좌 클릭</a:t>
            </a:r>
            <a:r>
              <a:rPr lang="en-US" altLang="ko-KR" sz="9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3-2 </a:t>
            </a:r>
            <a:r>
              <a:rPr lang="ko-KR" altLang="en-US" sz="900" dirty="0"/>
              <a:t>마우스 지점의 국가지점 좌표 </a:t>
            </a:r>
            <a:r>
              <a:rPr lang="en-US" altLang="ko-KR" sz="900" dirty="0"/>
              <a:t>UI </a:t>
            </a:r>
            <a:r>
              <a:rPr lang="ko-KR" altLang="en-US" sz="900" dirty="0"/>
              <a:t>표현</a:t>
            </a:r>
            <a:endParaRPr lang="en-US" altLang="ko-KR" sz="900" dirty="0"/>
          </a:p>
        </p:txBody>
      </p:sp>
    </p:spTree>
    <p:extLst>
      <p:ext uri="{BB962C8B-B14F-4D97-AF65-F5344CB8AC3E}">
        <p14:creationId xmlns:p14="http://schemas.microsoft.com/office/powerpoint/2010/main" val="604113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BC442D9-1BE5-4862-B9C4-0ACCEBBFFDED}"/>
              </a:ext>
            </a:extLst>
          </p:cNvPr>
          <p:cNvSpPr txBox="1"/>
          <p:nvPr/>
        </p:nvSpPr>
        <p:spPr>
          <a:xfrm>
            <a:off x="1397357" y="135268"/>
            <a:ext cx="448184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sz="110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위치 확인 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서비스 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국가지점표지판</a:t>
            </a:r>
            <a:r>
              <a:rPr lang="en-US" altLang="ko-KR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r>
              <a:rPr lang="ko-KR" altLang="en-US" sz="11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6EBFA3-3BF1-4431-93BD-90F1BCC1C1DB}"/>
              </a:ext>
            </a:extLst>
          </p:cNvPr>
          <p:cNvSpPr txBox="1"/>
          <p:nvPr/>
        </p:nvSpPr>
        <p:spPr>
          <a:xfrm>
            <a:off x="1397357" y="396878"/>
            <a:ext cx="448184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en-US" altLang="ko-KR" sz="1000" b="0" dirty="0">
                <a:solidFill>
                  <a:schemeClr val="tx2">
                    <a:lumMod val="50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</a:t>
            </a:r>
            <a:endParaRPr lang="ko-KR" altLang="en-US" sz="1000" b="0" dirty="0">
              <a:solidFill>
                <a:schemeClr val="tx2">
                  <a:lumMod val="50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D5EC23-78C9-495E-B3A9-F3A86D8AC69E}"/>
              </a:ext>
            </a:extLst>
          </p:cNvPr>
          <p:cNvSpPr txBox="1"/>
          <p:nvPr/>
        </p:nvSpPr>
        <p:spPr>
          <a:xfrm>
            <a:off x="140744" y="674792"/>
            <a:ext cx="11906476" cy="68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기능정의</a:t>
            </a:r>
            <a:endParaRPr lang="en-US" altLang="ko-KR" sz="900" b="1" dirty="0"/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900" dirty="0"/>
              <a:t>월드상 일정 지점 클릭 시 </a:t>
            </a:r>
            <a:r>
              <a:rPr lang="en-US" altLang="ko-KR" sz="900" dirty="0"/>
              <a:t>UTM-K </a:t>
            </a:r>
            <a:r>
              <a:rPr lang="ko-KR" altLang="en-US" sz="900" dirty="0"/>
              <a:t>좌표 추출</a:t>
            </a:r>
            <a:r>
              <a:rPr lang="en-US" altLang="ko-KR" sz="900" dirty="0"/>
              <a:t> ex (1387619.3203125 1924582.158203125)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900" dirty="0"/>
              <a:t>UTM-K </a:t>
            </a:r>
            <a:r>
              <a:rPr lang="ko-KR" altLang="en-US" sz="900" dirty="0"/>
              <a:t>좌표에서 독도 국가지점 좌표 변환 </a:t>
            </a:r>
            <a:r>
              <a:rPr lang="en-US" altLang="ko-KR" sz="900" dirty="0"/>
              <a:t>ex (</a:t>
            </a:r>
            <a:r>
              <a:rPr lang="ko-KR" altLang="en-US" sz="900" dirty="0"/>
              <a:t>사 </a:t>
            </a:r>
            <a:r>
              <a:rPr lang="ko-KR" altLang="en-US" sz="900" dirty="0" err="1"/>
              <a:t>사</a:t>
            </a:r>
            <a:r>
              <a:rPr lang="ko-KR" altLang="en-US" sz="900" dirty="0"/>
              <a:t> </a:t>
            </a:r>
            <a:r>
              <a:rPr lang="en-US" altLang="ko-KR" sz="900" dirty="0"/>
              <a:t>8761 2458)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19A8B07-5279-9299-6D4D-E5470D830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43" y="1493845"/>
            <a:ext cx="7934403" cy="44594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6B74DE-CAF1-1432-A09A-706062C9C943}"/>
              </a:ext>
            </a:extLst>
          </p:cNvPr>
          <p:cNvSpPr txBox="1"/>
          <p:nvPr/>
        </p:nvSpPr>
        <p:spPr>
          <a:xfrm>
            <a:off x="8127152" y="1428635"/>
            <a:ext cx="3920068" cy="131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900" b="1" dirty="0"/>
              <a:t>설명</a:t>
            </a:r>
            <a:endParaRPr lang="en-US" altLang="ko-KR" sz="900" b="1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(4) </a:t>
            </a:r>
            <a:r>
              <a:rPr lang="ko-KR" altLang="en-US" sz="900" dirty="0"/>
              <a:t>국가지점 표지판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4-1 </a:t>
            </a:r>
            <a:r>
              <a:rPr lang="ko-KR" altLang="en-US" sz="900" dirty="0"/>
              <a:t>상단에 국가지점 표지판 클릭 </a:t>
            </a:r>
            <a:r>
              <a:rPr lang="en-US" altLang="ko-KR" sz="900" dirty="0"/>
              <a:t>(</a:t>
            </a:r>
            <a:r>
              <a:rPr lang="ko-KR" altLang="en-US" sz="900" dirty="0"/>
              <a:t>좌 클릭</a:t>
            </a:r>
            <a:r>
              <a:rPr lang="en-US" altLang="ko-KR" sz="9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4-2 </a:t>
            </a:r>
            <a:r>
              <a:rPr lang="ko-KR" altLang="en-US" sz="900" dirty="0"/>
              <a:t>배치 가능한 위치일 경우</a:t>
            </a:r>
            <a:r>
              <a:rPr lang="en-US" altLang="ko-KR" sz="900" dirty="0"/>
              <a:t>, </a:t>
            </a:r>
            <a:r>
              <a:rPr lang="ko-KR" altLang="en-US" sz="900" dirty="0"/>
              <a:t>해당 위치에 오브젝트 이동</a:t>
            </a:r>
            <a:endParaRPr lang="en-US" altLang="ko-KR" sz="900" dirty="0"/>
          </a:p>
          <a:p>
            <a:pPr>
              <a:lnSpc>
                <a:spcPct val="150000"/>
              </a:lnSpc>
            </a:pPr>
            <a:r>
              <a:rPr lang="en-US" altLang="ko-KR" sz="900" dirty="0"/>
              <a:t> 4-3 </a:t>
            </a:r>
            <a:r>
              <a:rPr lang="ko-KR" altLang="en-US" sz="900" dirty="0"/>
              <a:t>배치 위치에 클릭 </a:t>
            </a:r>
            <a:r>
              <a:rPr lang="en-US" altLang="ko-KR" sz="900" dirty="0"/>
              <a:t>(</a:t>
            </a:r>
            <a:r>
              <a:rPr lang="ko-KR" altLang="en-US" sz="900" dirty="0"/>
              <a:t>좌 클릭</a:t>
            </a:r>
            <a:r>
              <a:rPr lang="en-US" altLang="ko-KR" sz="9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900" dirty="0"/>
              <a:t> 4-4 </a:t>
            </a:r>
            <a:r>
              <a:rPr lang="ko-KR" altLang="en-US" sz="900" dirty="0"/>
              <a:t>배치 완료</a:t>
            </a:r>
            <a:endParaRPr lang="en-US" altLang="ko-KR" sz="9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62C8601-75F2-9462-F71D-229792032A10}"/>
              </a:ext>
            </a:extLst>
          </p:cNvPr>
          <p:cNvSpPr/>
          <p:nvPr/>
        </p:nvSpPr>
        <p:spPr>
          <a:xfrm>
            <a:off x="3803902" y="1591512"/>
            <a:ext cx="155273" cy="155273"/>
          </a:xfrm>
          <a:prstGeom prst="ellipse">
            <a:avLst/>
          </a:prstGeom>
          <a:solidFill>
            <a:srgbClr val="FF0000"/>
          </a:solidFill>
          <a:ln w="635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sz="900" b="1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84E6D52D-2CC1-D740-9912-58A5AABE32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427" y="4622075"/>
            <a:ext cx="159628" cy="25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933988"/>
      </p:ext>
    </p:extLst>
  </p:cSld>
  <p:clrMapOvr>
    <a:masterClrMapping/>
  </p:clrMapOvr>
</p:sld>
</file>

<file path=ppt/theme/theme1.xml><?xml version="1.0" encoding="utf-8"?>
<a:theme xmlns:a="http://schemas.openxmlformats.org/drawingml/2006/main" name="스토리보드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6350">
          <a:solidFill>
            <a:schemeClr val="tx1">
              <a:lumMod val="50000"/>
              <a:lumOff val="50000"/>
            </a:schemeClr>
          </a:solidFill>
        </a:ln>
      </a:spPr>
      <a:bodyPr rtlCol="0" anchor="ctr"/>
      <a:lstStyle>
        <a:defPPr algn="ctr">
          <a:defRPr sz="80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11087</TotalTime>
  <Words>1620</Words>
  <Application>Microsoft Office PowerPoint</Application>
  <PresentationFormat>와이드스크린</PresentationFormat>
  <Paragraphs>235</Paragraphs>
  <Slides>17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KoPubWorld돋움체 Bold</vt:lpstr>
      <vt:lpstr>나눔스퀘어</vt:lpstr>
      <vt:lpstr>KoPub돋움체 Medium</vt:lpstr>
      <vt:lpstr>Arial</vt:lpstr>
      <vt:lpstr>스토리보드 레이아웃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frontis</dc:creator>
  <cp:lastModifiedBy>eungyu kim</cp:lastModifiedBy>
  <cp:revision>502</cp:revision>
  <cp:lastPrinted>2021-09-29T00:28:54Z</cp:lastPrinted>
  <dcterms:created xsi:type="dcterms:W3CDTF">2021-08-10T06:19:34Z</dcterms:created>
  <dcterms:modified xsi:type="dcterms:W3CDTF">2022-09-06T08:29:03Z</dcterms:modified>
</cp:coreProperties>
</file>

<file path=docProps/thumbnail.jpeg>
</file>